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13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3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535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4112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5132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064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758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36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45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126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8105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8354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5942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3A140-33A1-4C03-A530-16AF743A34C0}" type="datetimeFigureOut">
              <a:rPr lang="en-AU" smtClean="0"/>
              <a:t>26/04/2022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05EE7-71BC-4D07-A830-1B281137D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200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76939" y="370480"/>
            <a:ext cx="7772400" cy="831304"/>
          </a:xfrm>
        </p:spPr>
        <p:txBody>
          <a:bodyPr>
            <a:normAutofit fontScale="90000"/>
          </a:bodyPr>
          <a:lstStyle/>
          <a:p>
            <a:r>
              <a:rPr lang="en-AU" dirty="0" smtClean="0"/>
              <a:t>Vaccines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99656" y="5812972"/>
            <a:ext cx="6400800" cy="492034"/>
          </a:xfrm>
        </p:spPr>
        <p:txBody>
          <a:bodyPr/>
          <a:lstStyle/>
          <a:p>
            <a:r>
              <a:rPr lang="en-AU" dirty="0" smtClean="0"/>
              <a:t>Chapter 7 </a:t>
            </a:r>
            <a:r>
              <a:rPr lang="en-AU" i="1" dirty="0" smtClean="0"/>
              <a:t>Human Perspectives</a:t>
            </a:r>
            <a:endParaRPr lang="en-A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5833" y="1602378"/>
            <a:ext cx="485775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115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66"/>
    </mc:Choice>
    <mc:Fallback xmlns="">
      <p:transition spd="slow" advTm="16866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4603" x="825500" y="5251450"/>
          <p14:tracePt t="4794" x="850900" y="5187950"/>
          <p14:tracePt t="4805" x="920750" y="5086350"/>
          <p14:tracePt t="4810" x="971550" y="4984750"/>
          <p14:tracePt t="4818" x="1028700" y="4895850"/>
          <p14:tracePt t="4835" x="1130300" y="4775200"/>
          <p14:tracePt t="4853" x="1257300" y="4565650"/>
          <p14:tracePt t="4868" x="1327150" y="4425950"/>
          <p14:tracePt t="4885" x="1377950" y="4330700"/>
          <p14:tracePt t="4902" x="1435100" y="4248150"/>
          <p14:tracePt t="4918" x="1549400" y="4102100"/>
          <p14:tracePt t="4935" x="1847850" y="3765550"/>
          <p14:tracePt t="4952" x="2095500" y="3524250"/>
          <p14:tracePt t="4968" x="2413000" y="3238500"/>
          <p14:tracePt t="4986" x="2667000" y="2984500"/>
          <p14:tracePt t="5003" x="2882900" y="2743200"/>
          <p14:tracePt t="5018" x="3073400" y="2546350"/>
          <p14:tracePt t="5035" x="3251200" y="2317750"/>
          <p14:tracePt t="5052" x="3403600" y="2082800"/>
          <p14:tracePt t="5069" x="3613150" y="1879600"/>
          <p14:tracePt t="5085" x="3797300" y="1739900"/>
          <p14:tracePt t="5101" x="3937000" y="1619250"/>
          <p14:tracePt t="5118" x="4044950" y="1543050"/>
          <p14:tracePt t="5135" x="4203700" y="1466850"/>
          <p14:tracePt t="5151" x="4305300" y="1416050"/>
          <p14:tracePt t="5168" x="4438650" y="1384300"/>
          <p14:tracePt t="5185" x="4711700" y="1346200"/>
          <p14:tracePt t="5202" x="5149850" y="1308100"/>
          <p14:tracePt t="5218" x="5473700" y="1308100"/>
          <p14:tracePt t="5234" x="5645150" y="1308100"/>
          <p14:tracePt t="5251" x="5848350" y="1333500"/>
          <p14:tracePt t="5269" x="6070600" y="1365250"/>
          <p14:tracePt t="5285" x="6172200" y="1397000"/>
          <p14:tracePt t="5301" x="6286500" y="1416050"/>
          <p14:tracePt t="5308" x="6356350" y="1435100"/>
          <p14:tracePt t="5318" x="6426200" y="1435100"/>
          <p14:tracePt t="5335" x="6572250" y="1435100"/>
          <p14:tracePt t="5351" x="6616700" y="1435100"/>
          <p14:tracePt t="5367" x="6629400" y="1435100"/>
          <p14:tracePt t="5384" x="6642100" y="1428750"/>
          <p14:tracePt t="5401" x="6654800" y="1422400"/>
          <p14:tracePt t="5417" x="6654800" y="1416050"/>
          <p14:tracePt t="5434" x="6661150" y="1409700"/>
          <p14:tracePt t="5450" x="6661150" y="1403350"/>
          <p14:tracePt t="5468" x="6464300" y="1384300"/>
          <p14:tracePt t="5484" x="6210300" y="1384300"/>
          <p14:tracePt t="5500" x="5810250" y="1409700"/>
          <p14:tracePt t="5517" x="5486400" y="1441450"/>
          <p14:tracePt t="5534" x="5175250" y="1441450"/>
          <p14:tracePt t="5551" x="4984750" y="1416050"/>
          <p14:tracePt t="5567" x="4902200" y="1390650"/>
          <p14:tracePt t="5584" x="4838700" y="1365250"/>
          <p14:tracePt t="5601" x="4781550" y="1333500"/>
          <p14:tracePt t="5617" x="4743450" y="1320800"/>
          <p14:tracePt t="5634" x="4673600" y="1301750"/>
          <p14:tracePt t="5650" x="4540250" y="1295400"/>
          <p14:tracePt t="5667" x="4413250" y="1314450"/>
          <p14:tracePt t="5683" x="4254500" y="1352550"/>
          <p14:tracePt t="5700" x="4203700" y="1365250"/>
          <p14:tracePt t="5717" x="4171950" y="1384300"/>
          <p14:tracePt t="5733" x="4146550" y="1390650"/>
          <p14:tracePt t="5750" x="4114800" y="1422400"/>
          <p14:tracePt t="5767" x="4089400" y="1441450"/>
          <p14:tracePt t="5783" x="4076700" y="1466850"/>
          <p14:tracePt t="5800" x="4057650" y="1479550"/>
          <p14:tracePt t="5804" x="4057650" y="1485900"/>
          <p14:tracePt t="5818" x="4051300" y="1485900"/>
          <p14:tracePt t="5833" x="4044950" y="1485900"/>
          <p14:tracePt t="5850" x="4038600" y="1485900"/>
          <p14:tracePt t="5867" x="4032250" y="1485900"/>
          <p14:tracePt t="5886" x="4032250" y="1479550"/>
          <p14:tracePt t="5900" x="4032250" y="1473200"/>
          <p14:tracePt t="5916" x="4032250" y="1466850"/>
          <p14:tracePt t="5933" x="4025900" y="1454150"/>
          <p14:tracePt t="5950" x="3975100" y="1435100"/>
          <p14:tracePt t="5966" x="3911600" y="1435100"/>
          <p14:tracePt t="5983" x="3822700" y="1441450"/>
          <p14:tracePt t="5999" x="3752850" y="1485900"/>
          <p14:tracePt t="6017" x="3702050" y="1517650"/>
          <p14:tracePt t="6033" x="3695700" y="1530350"/>
          <p14:tracePt t="6050" x="3683000" y="1536700"/>
          <p14:tracePt t="6066" x="3683000" y="1549400"/>
          <p14:tracePt t="6975" x="3670300" y="1625600"/>
          <p14:tracePt t="6983" x="3632200" y="1714500"/>
          <p14:tracePt t="6991" x="3606800" y="1797050"/>
          <p14:tracePt t="6998" x="3575050" y="1854200"/>
          <p14:tracePt t="7015" x="3511550" y="1949450"/>
          <p14:tracePt t="7033" x="3416300" y="2108200"/>
          <p14:tracePt t="7049" x="3302000" y="2362200"/>
          <p14:tracePt t="7065" x="3270250" y="2482850"/>
          <p14:tracePt t="7082" x="3263900" y="2609850"/>
          <p14:tracePt t="7100" x="3289300" y="2781300"/>
          <p14:tracePt t="7115" x="3403600" y="3028950"/>
          <p14:tracePt t="7132" x="3562350" y="3282950"/>
          <p14:tracePt t="7148" x="3771900" y="3619500"/>
          <p14:tracePt t="7166" x="3905250" y="3829050"/>
          <p14:tracePt t="7182" x="4044950" y="4171950"/>
          <p14:tracePt t="7198" x="4057650" y="4267200"/>
          <p14:tracePt t="7215" x="4057650" y="4311650"/>
          <p14:tracePt t="7233" x="4044950" y="4356100"/>
          <p14:tracePt t="7249" x="4044950" y="4368800"/>
          <p14:tracePt t="7265" x="4044950" y="4375150"/>
          <p14:tracePt t="7282" x="4044950" y="4387850"/>
          <p14:tracePt t="7298" x="4051300" y="4413250"/>
          <p14:tracePt t="7315" x="4108450" y="4464050"/>
          <p14:tracePt t="7332" x="4146550" y="4489450"/>
          <p14:tracePt t="7348" x="4171950" y="4521200"/>
          <p14:tracePt t="7365" x="4203700" y="4552950"/>
          <p14:tracePt t="7382" x="4254500" y="4616450"/>
          <p14:tracePt t="7398" x="4279900" y="4641850"/>
          <p14:tracePt t="7746" x="4286250" y="4654550"/>
          <p14:tracePt t="7753" x="4286250" y="4673600"/>
          <p14:tracePt t="7764" x="4292600" y="4686300"/>
          <p14:tracePt t="7782" x="4324350" y="4756150"/>
          <p14:tracePt t="7797" x="4394200" y="4959350"/>
          <p14:tracePt t="7814" x="4457700" y="5105400"/>
          <p14:tracePt t="7820" x="4483100" y="5149850"/>
          <p14:tracePt t="7831" x="4514850" y="5194300"/>
          <p14:tracePt t="7848" x="4667250" y="5384800"/>
          <p14:tracePt t="7865" x="4813300" y="5556250"/>
          <p14:tracePt t="7881" x="4972050" y="5715000"/>
          <p14:tracePt t="7897" x="5143500" y="5829300"/>
          <p14:tracePt t="7915" x="5327650" y="5937250"/>
          <p14:tracePt t="7932" x="5429250" y="5969000"/>
          <p14:tracePt t="7947" x="5524500" y="5975350"/>
          <p14:tracePt t="7964" x="5600700" y="5969000"/>
          <p14:tracePt t="7981" x="5664200" y="5956300"/>
          <p14:tracePt t="7998" x="5734050" y="5911850"/>
          <p14:tracePt t="8015" x="5791200" y="5861050"/>
          <p14:tracePt t="8030" x="5835650" y="5803900"/>
          <p14:tracePt t="8047" x="5905500" y="5727700"/>
          <p14:tracePt t="8065" x="6019800" y="5581650"/>
          <p14:tracePt t="8081" x="6076950" y="5499100"/>
          <p14:tracePt t="8097" x="6121400" y="5410200"/>
          <p14:tracePt t="8114" x="6159500" y="5340350"/>
          <p14:tracePt t="8131" x="6203950" y="5238750"/>
          <p14:tracePt t="8147" x="6235700" y="5175250"/>
          <p14:tracePt t="8164" x="6267450" y="5111750"/>
          <p14:tracePt t="8180" x="6305550" y="5041900"/>
          <p14:tracePt t="8198" x="6369050" y="4902200"/>
          <p14:tracePt t="8214" x="6413500" y="4826000"/>
          <p14:tracePt t="8230" x="6457950" y="4743450"/>
          <p14:tracePt t="8247" x="6496050" y="4629150"/>
          <p14:tracePt t="8265" x="6553200" y="4451350"/>
          <p14:tracePt t="8280" x="6572250" y="4343400"/>
          <p14:tracePt t="8297" x="6578600" y="4216400"/>
          <p14:tracePt t="8314" x="6559550" y="4044950"/>
          <p14:tracePt t="8319" x="6515100" y="3943350"/>
          <p14:tracePt t="8332" x="6419850" y="3759200"/>
          <p14:tracePt t="8347" x="6318250" y="3556000"/>
          <p14:tracePt t="8364" x="6235700" y="3397250"/>
          <p14:tracePt t="8380" x="6159500" y="3244850"/>
          <p14:tracePt t="8397" x="6102350" y="3079750"/>
          <p14:tracePt t="8413" x="6019800" y="2832100"/>
          <p14:tracePt t="8430" x="5981700" y="2679700"/>
          <p14:tracePt t="8447" x="5924550" y="2501900"/>
          <p14:tracePt t="8464" x="5842000" y="2241550"/>
          <p14:tracePt t="8480" x="5778500" y="2108200"/>
          <p14:tracePt t="8497" x="5715000" y="1974850"/>
          <p14:tracePt t="8513" x="5657850" y="1879600"/>
          <p14:tracePt t="8530" x="5556250" y="1752600"/>
          <p14:tracePt t="8547" x="5441950" y="1644650"/>
          <p14:tracePt t="8563" x="5391150" y="1593850"/>
          <p14:tracePt t="8580" x="5346700" y="1549400"/>
          <p14:tracePt t="8597" x="5308600" y="1504950"/>
          <p14:tracePt t="8614" x="5302250" y="1492250"/>
          <p14:tracePt t="8630" x="5289550" y="1485900"/>
          <p14:tracePt t="8646" x="5289550" y="1473200"/>
          <p14:tracePt t="8704" x="5289550" y="1479550"/>
          <p14:tracePt t="8732" x="5289550" y="1485900"/>
          <p14:tracePt t="8740" x="5289550" y="1492250"/>
          <p14:tracePt t="8750" x="5283200" y="1492250"/>
          <p14:tracePt t="8763" x="5276850" y="1498600"/>
          <p14:tracePt t="8779" x="5270500" y="150495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46" y="144010"/>
            <a:ext cx="9966960" cy="634082"/>
          </a:xfrm>
        </p:spPr>
        <p:txBody>
          <a:bodyPr>
            <a:noAutofit/>
          </a:bodyPr>
          <a:lstStyle/>
          <a:p>
            <a:pPr algn="l"/>
            <a:r>
              <a:rPr lang="en-AU" sz="3600" b="1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Nucleic Acid (</a:t>
            </a:r>
            <a:r>
              <a:rPr lang="en-AU" sz="3600" b="1" dirty="0" err="1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eg</a:t>
            </a:r>
            <a:r>
              <a:rPr lang="en-AU" sz="3600" b="1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 mRNA) Vaccines*</a:t>
            </a:r>
            <a:endParaRPr lang="en-AU" sz="3600" b="1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1" y="866775"/>
            <a:ext cx="6334124" cy="3990975"/>
          </a:xfrm>
        </p:spPr>
        <p:txBody>
          <a:bodyPr/>
          <a:lstStyle/>
          <a:p>
            <a:r>
              <a:rPr lang="en-AU" sz="2000" dirty="0" smtClean="0"/>
              <a:t>Introduce mRNA into the body which is absorbed by cells and then codes for production of the antigen, which then triggers the immune response.</a:t>
            </a:r>
            <a:endParaRPr lang="en-AU" sz="2000" dirty="0"/>
          </a:p>
          <a:p>
            <a:pPr marL="0" indent="0">
              <a:buNone/>
            </a:pPr>
            <a:r>
              <a:rPr lang="en-AU" sz="2000" dirty="0"/>
              <a:t>	</a:t>
            </a:r>
            <a:r>
              <a:rPr lang="en-AU" sz="2000" dirty="0" smtClean="0"/>
              <a:t>1:  mRNA introduced via vaccine</a:t>
            </a:r>
          </a:p>
          <a:p>
            <a:pPr marL="0" indent="0">
              <a:buNone/>
            </a:pPr>
            <a:r>
              <a:rPr lang="en-AU" sz="2000" dirty="0"/>
              <a:t>	</a:t>
            </a:r>
            <a:r>
              <a:rPr lang="en-AU" sz="2000" dirty="0" smtClean="0"/>
              <a:t>2:  mRNA enters cells and is in cytoplasm</a:t>
            </a:r>
          </a:p>
          <a:p>
            <a:pPr marL="0" indent="0">
              <a:buNone/>
            </a:pPr>
            <a:r>
              <a:rPr lang="en-AU" sz="2000" dirty="0"/>
              <a:t>	</a:t>
            </a:r>
            <a:r>
              <a:rPr lang="en-AU" sz="2000" dirty="0" smtClean="0"/>
              <a:t>3:  mRNA gives instructions to cell to make the 	antigenic protein (for Covid-19 this is a protein 	spike on the surface of the virus)</a:t>
            </a:r>
          </a:p>
          <a:p>
            <a:pPr marL="0" indent="0">
              <a:buNone/>
            </a:pPr>
            <a:r>
              <a:rPr lang="en-AU" sz="2000" dirty="0"/>
              <a:t>	</a:t>
            </a:r>
            <a:r>
              <a:rPr lang="en-AU" sz="2000" dirty="0" smtClean="0"/>
              <a:t>4:  antigen produced and presented</a:t>
            </a:r>
          </a:p>
          <a:p>
            <a:pPr marL="0" indent="0">
              <a:buNone/>
            </a:pPr>
            <a:r>
              <a:rPr lang="en-AU" sz="2000" dirty="0"/>
              <a:t>	</a:t>
            </a:r>
            <a:r>
              <a:rPr lang="en-AU" sz="2000" dirty="0" smtClean="0"/>
              <a:t>5:  immune system recognises antigen as foreign 	and produces antibody-mediated immunity.</a:t>
            </a:r>
            <a:endParaRPr lang="en-AU" sz="2000" dirty="0"/>
          </a:p>
          <a:p>
            <a:pPr lvl="1"/>
            <a:endParaRPr lang="en-AU" sz="2000" dirty="0"/>
          </a:p>
          <a:p>
            <a:pPr lvl="1"/>
            <a:endParaRPr lang="en-AU" sz="1600" dirty="0"/>
          </a:p>
          <a:p>
            <a:pPr marL="0" indent="0">
              <a:buNone/>
            </a:pPr>
            <a:endParaRPr lang="en-AU" sz="2000" b="1" dirty="0"/>
          </a:p>
          <a:p>
            <a:pPr marL="0" indent="0">
              <a:buNone/>
            </a:pPr>
            <a:endParaRPr lang="en-AU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536021"/>
              </p:ext>
            </p:extLst>
          </p:nvPr>
        </p:nvGraphicFramePr>
        <p:xfrm>
          <a:off x="304801" y="4960304"/>
          <a:ext cx="3467099" cy="1510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7099">
                  <a:extLst>
                    <a:ext uri="{9D8B030D-6E8A-4147-A177-3AD203B41FA5}">
                      <a16:colId xmlns:a16="http://schemas.microsoft.com/office/drawing/2014/main" val="3687553984"/>
                    </a:ext>
                  </a:extLst>
                </a:gridCol>
              </a:tblGrid>
              <a:tr h="219130">
                <a:tc>
                  <a:txBody>
                    <a:bodyPr/>
                    <a:lstStyle/>
                    <a:p>
                      <a:r>
                        <a:rPr lang="en-AU" dirty="0" smtClean="0"/>
                        <a:t>Examples of Nucleic</a:t>
                      </a:r>
                      <a:r>
                        <a:rPr lang="en-AU" baseline="0" dirty="0" smtClean="0"/>
                        <a:t> Acid Vaccines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718930"/>
                  </a:ext>
                </a:extLst>
              </a:tr>
              <a:tr h="1145166">
                <a:tc>
                  <a:txBody>
                    <a:bodyPr/>
                    <a:lstStyle/>
                    <a:p>
                      <a:r>
                        <a:rPr lang="en-AU" dirty="0" smtClean="0"/>
                        <a:t>Virus: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baseline="0" dirty="0" smtClean="0"/>
                        <a:t>Covid-19 Vaccines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AU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232832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869" y="142224"/>
            <a:ext cx="5277756" cy="6611001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4066134" y="4960304"/>
            <a:ext cx="2476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i="1" dirty="0" smtClean="0"/>
              <a:t>*Note – this is not currently in the Human Biology curriculum but is important and topical. </a:t>
            </a:r>
            <a:endParaRPr lang="en-AU" i="1" dirty="0"/>
          </a:p>
        </p:txBody>
      </p:sp>
      <p:sp>
        <p:nvSpPr>
          <p:cNvPr id="8" name="TextBox 7"/>
          <p:cNvSpPr txBox="1"/>
          <p:nvPr/>
        </p:nvSpPr>
        <p:spPr>
          <a:xfrm>
            <a:off x="0" y="6519446"/>
            <a:ext cx="11782425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Discuss the main types of vaccine including information on how they work, how they are made, pros and cons, and examples 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320454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874"/>
    </mc:Choice>
    <mc:Fallback xmlns="">
      <p:transition spd="slow" advTm="53874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1108" x="5149850" y="4876800"/>
          <p14:tracePt t="1115" x="5149850" y="4845050"/>
          <p14:tracePt t="1123" x="5143500" y="4806950"/>
          <p14:tracePt t="1141" x="5086350" y="4705350"/>
          <p14:tracePt t="1159" x="4959350" y="4489450"/>
          <p14:tracePt t="1174" x="4883150" y="4368800"/>
          <p14:tracePt t="1190" x="4838700" y="4305300"/>
          <p14:tracePt t="1206" x="4787900" y="4229100"/>
          <p14:tracePt t="1223" x="4660900" y="4070350"/>
          <p14:tracePt t="1239" x="4432300" y="3778250"/>
          <p14:tracePt t="1256" x="4292600" y="3657600"/>
          <p14:tracePt t="1272" x="4076700" y="3422650"/>
          <p14:tracePt t="1289" x="3886200" y="3187700"/>
          <p14:tracePt t="1306" x="3746500" y="3041650"/>
          <p14:tracePt t="1323" x="3657600" y="2914650"/>
          <p14:tracePt t="1339" x="3536950" y="2724150"/>
          <p14:tracePt t="1356" x="3422650" y="2578100"/>
          <p14:tracePt t="1373" x="3308350" y="2463800"/>
          <p14:tracePt t="1389" x="3257550" y="2419350"/>
          <p14:tracePt t="1406" x="3244850" y="2400300"/>
          <p14:tracePt t="1422" x="3225800" y="2381250"/>
          <p14:tracePt t="1439" x="3219450" y="2368550"/>
          <p14:tracePt t="1456" x="3213100" y="2355850"/>
          <p14:tracePt t="1472" x="3206750" y="2355850"/>
          <p14:tracePt t="1489" x="3200400" y="2355850"/>
          <p14:tracePt t="1506" x="3187700" y="2355850"/>
          <p14:tracePt t="1522" x="3168650" y="2355850"/>
          <p14:tracePt t="1539" x="3162300" y="2362200"/>
          <p14:tracePt t="1921" x="3162300" y="2311400"/>
          <p14:tracePt t="1929" x="3149600" y="2266950"/>
          <p14:tracePt t="1938" x="3143250" y="2222500"/>
          <p14:tracePt t="1955" x="3136900" y="2152650"/>
          <p14:tracePt t="1972" x="3130550" y="2108200"/>
          <p14:tracePt t="1988" x="3117850" y="2012950"/>
          <p14:tracePt t="2005" x="3105150" y="1936750"/>
          <p14:tracePt t="2022" x="3092450" y="1854200"/>
          <p14:tracePt t="2038" x="3086100" y="1778000"/>
          <p14:tracePt t="2055" x="3079750" y="1714500"/>
          <p14:tracePt t="2072" x="3073400" y="1676400"/>
          <p14:tracePt t="2088" x="3067050" y="1651000"/>
          <p14:tracePt t="2105" x="3060700" y="1612900"/>
          <p14:tracePt t="2122" x="3048000" y="1517650"/>
          <p14:tracePt t="2138" x="3041650" y="1441450"/>
          <p14:tracePt t="2155" x="3028950" y="1371600"/>
          <p14:tracePt t="2171" x="3022600" y="1314450"/>
          <p14:tracePt t="2188" x="3009900" y="1250950"/>
          <p14:tracePt t="2204" x="3003550" y="1206500"/>
          <p14:tracePt t="2221" x="2990850" y="1149350"/>
          <p14:tracePt t="2238" x="2984500" y="1092200"/>
          <p14:tracePt t="2255" x="2984500" y="1028700"/>
          <p14:tracePt t="2271" x="2984500" y="996950"/>
          <p14:tracePt t="2288" x="2984500" y="977900"/>
          <p14:tracePt t="2304" x="2984500" y="952500"/>
          <p14:tracePt t="2322" x="2984500" y="939800"/>
          <p14:tracePt t="2449" x="2984500" y="946150"/>
          <p14:tracePt t="2458" x="2984500" y="958850"/>
          <p14:tracePt t="2465" x="2984500" y="971550"/>
          <p14:tracePt t="2472" x="2984500" y="996950"/>
          <p14:tracePt t="2488" x="2978150" y="1035050"/>
          <p14:tracePt t="2505" x="2965450" y="1073150"/>
          <p14:tracePt t="2522" x="2952750" y="1104900"/>
          <p14:tracePt t="2538" x="2933700" y="1168400"/>
          <p14:tracePt t="2555" x="2901950" y="1219200"/>
          <p14:tracePt t="2571" x="2876550" y="1282700"/>
          <p14:tracePt t="2589" x="2838450" y="1377950"/>
          <p14:tracePt t="2605" x="2819400" y="1422400"/>
          <p14:tracePt t="2622" x="2800350" y="1454150"/>
          <p14:tracePt t="2638" x="2787650" y="1485900"/>
          <p14:tracePt t="2654" x="2768600" y="1498600"/>
          <p14:tracePt t="2671" x="2711450" y="1530350"/>
          <p14:tracePt t="2687" x="2641600" y="1549400"/>
          <p14:tracePt t="2704" x="2578100" y="1562100"/>
          <p14:tracePt t="2721" x="2533650" y="1568450"/>
          <p14:tracePt t="2737" x="2501900" y="1574800"/>
          <p14:tracePt t="2754" x="2495550" y="1574800"/>
          <p14:tracePt t="2770" x="2489200" y="1574800"/>
          <p14:tracePt t="2787" x="2482850" y="1574800"/>
          <p14:tracePt t="2804" x="2451100" y="1568450"/>
          <p14:tracePt t="2821" x="2343150" y="1517650"/>
          <p14:tracePt t="2838" x="2152650" y="1416050"/>
          <p14:tracePt t="2855" x="1968500" y="1308100"/>
          <p14:tracePt t="2872" x="1809750" y="1225550"/>
          <p14:tracePt t="2888" x="1784350" y="1206500"/>
          <p14:tracePt t="2904" x="1771650" y="1206500"/>
          <p14:tracePt t="2921" x="1758950" y="1193800"/>
          <p14:tracePt t="2938" x="1625600" y="1136650"/>
          <p14:tracePt t="2954" x="1536700" y="1098550"/>
          <p14:tracePt t="2971" x="1454150" y="1060450"/>
          <p14:tracePt t="2987" x="1409700" y="1041400"/>
          <p14:tracePt t="3005" x="1384300" y="1028700"/>
          <p14:tracePt t="3021" x="1371600" y="1028700"/>
          <p14:tracePt t="3037" x="1365250" y="1028700"/>
          <p14:tracePt t="3054" x="1358900" y="1028700"/>
          <p14:tracePt t="3102" x="1358900" y="1022350"/>
          <p14:tracePt t="3112" x="1371600" y="1022350"/>
          <p14:tracePt t="3121" x="1397000" y="1016000"/>
          <p14:tracePt t="3137" x="1447800" y="1016000"/>
          <p14:tracePt t="3154" x="1524000" y="1016000"/>
          <p14:tracePt t="3171" x="1574800" y="1016000"/>
          <p14:tracePt t="3187" x="1644650" y="1016000"/>
          <p14:tracePt t="3204" x="1708150" y="1022350"/>
          <p14:tracePt t="3221" x="1784350" y="1035050"/>
          <p14:tracePt t="3237" x="1816100" y="1041400"/>
          <p14:tracePt t="3254" x="1854200" y="1047750"/>
          <p14:tracePt t="3271" x="1873250" y="1060450"/>
          <p14:tracePt t="3287" x="1905000" y="1085850"/>
          <p14:tracePt t="3304" x="1917700" y="1098550"/>
          <p14:tracePt t="3321" x="1930400" y="1117600"/>
          <p14:tracePt t="3338" x="1936750" y="1155700"/>
          <p14:tracePt t="3354" x="1936750" y="1200150"/>
          <p14:tracePt t="3370" x="1930400" y="1231900"/>
          <p14:tracePt t="3387" x="1924050" y="1263650"/>
          <p14:tracePt t="3394" x="1911350" y="1276350"/>
          <p14:tracePt t="3404" x="1905000" y="1289050"/>
          <p14:tracePt t="3421" x="1879600" y="1320800"/>
          <p14:tracePt t="3437" x="1879600" y="1339850"/>
          <p14:tracePt t="3453" x="1866900" y="1346200"/>
          <p14:tracePt t="3470" x="1866900" y="1358900"/>
          <p14:tracePt t="3487" x="1854200" y="1377950"/>
          <p14:tracePt t="3504" x="1847850" y="1390650"/>
          <p14:tracePt t="3520" x="1841500" y="1403350"/>
          <p14:tracePt t="3537" x="1835150" y="1416050"/>
          <p14:tracePt t="3554" x="1828800" y="1435100"/>
          <p14:tracePt t="3570" x="1828800" y="1441450"/>
          <p14:tracePt t="3587" x="1822450" y="1460500"/>
          <p14:tracePt t="3603" x="1822450" y="1479550"/>
          <p14:tracePt t="3621" x="1822450" y="1511300"/>
          <p14:tracePt t="3637" x="1816100" y="1536700"/>
          <p14:tracePt t="3653" x="1809750" y="1549400"/>
          <p14:tracePt t="3670" x="1797050" y="1568450"/>
          <p14:tracePt t="3687" x="1790700" y="1587500"/>
          <p14:tracePt t="3703" x="1784350" y="1606550"/>
          <p14:tracePt t="3720" x="1784350" y="1612900"/>
          <p14:tracePt t="3736" x="1778000" y="1619250"/>
          <p14:tracePt t="3754" x="1778000" y="1625600"/>
          <p14:tracePt t="3770" x="1778000" y="1638300"/>
          <p14:tracePt t="4185" x="1778000" y="1644650"/>
          <p14:tracePt t="4199" x="1778000" y="1651000"/>
          <p14:tracePt t="4304" x="1778000" y="1657350"/>
          <p14:tracePt t="5060" x="1784350" y="1657350"/>
          <p14:tracePt t="5069" x="1803400" y="1657350"/>
          <p14:tracePt t="5082" x="1847850" y="1638300"/>
          <p14:tracePt t="5091" x="1854200" y="1631950"/>
          <p14:tracePt t="5101" x="1873250" y="1625600"/>
          <p14:tracePt t="5118" x="1905000" y="1606550"/>
          <p14:tracePt t="5134" x="1949450" y="1568450"/>
          <p14:tracePt t="5151" x="1987550" y="1543050"/>
          <p14:tracePt t="5168" x="2019300" y="1511300"/>
          <p14:tracePt t="5185" x="2044700" y="1485900"/>
          <p14:tracePt t="5201" x="2108200" y="1435100"/>
          <p14:tracePt t="5218" x="2184400" y="1397000"/>
          <p14:tracePt t="5234" x="2260600" y="1371600"/>
          <p14:tracePt t="5252" x="2324100" y="1352550"/>
          <p14:tracePt t="5268" x="2419350" y="1320800"/>
          <p14:tracePt t="5284" x="2476500" y="1308100"/>
          <p14:tracePt t="5301" x="2540000" y="1295400"/>
          <p14:tracePt t="5319" x="2609850" y="1282700"/>
          <p14:tracePt t="5334" x="2641600" y="1270000"/>
          <p14:tracePt t="5351" x="2654300" y="1270000"/>
          <p14:tracePt t="5367" x="2667000" y="1270000"/>
          <p14:tracePt t="5385" x="2679700" y="1270000"/>
          <p14:tracePt t="5408" x="2705100" y="1270000"/>
          <p14:tracePt t="5417" x="2806700" y="1270000"/>
          <p14:tracePt t="5434" x="3098800" y="1333500"/>
          <p14:tracePt t="5450" x="3168650" y="1346200"/>
          <p14:tracePt t="5467" x="3200400" y="1358900"/>
          <p14:tracePt t="5483" x="3206750" y="1358900"/>
          <p14:tracePt t="5500" x="3213100" y="1358900"/>
          <p14:tracePt t="5517" x="3219450" y="1358900"/>
          <p14:tracePt t="5563" x="3232150" y="1365250"/>
          <p14:tracePt t="5571" x="3257550" y="1377950"/>
          <p14:tracePt t="5583" x="3295650" y="1397000"/>
          <p14:tracePt t="5601" x="3346450" y="1435100"/>
          <p14:tracePt t="5617" x="3359150" y="1447800"/>
          <p14:tracePt t="5633" x="3371850" y="1466850"/>
          <p14:tracePt t="5650" x="3378200" y="1473200"/>
          <p14:tracePt t="5667" x="3390900" y="1492250"/>
          <p14:tracePt t="5683" x="3397250" y="1504950"/>
          <p14:tracePt t="5700" x="3409950" y="1524000"/>
          <p14:tracePt t="5717" x="3422650" y="1549400"/>
          <p14:tracePt t="5734" x="3441700" y="1581150"/>
          <p14:tracePt t="5750" x="3460750" y="1600200"/>
          <p14:tracePt t="5767" x="3473450" y="1625600"/>
          <p14:tracePt t="5783" x="3492500" y="1644650"/>
          <p14:tracePt t="5800" x="3511550" y="1689100"/>
          <p14:tracePt t="5816" x="3536950" y="1758950"/>
          <p14:tracePt t="5833" x="3549650" y="1797050"/>
          <p14:tracePt t="5850" x="3549650" y="1835150"/>
          <p14:tracePt t="5866" x="3549650" y="1854200"/>
          <p14:tracePt t="5883" x="3549650" y="1873250"/>
          <p14:tracePt t="5917" x="3549650" y="1879600"/>
          <p14:tracePt t="5934" x="3549650" y="1892300"/>
          <p14:tracePt t="7411" x="3530600" y="1879600"/>
          <p14:tracePt t="7420" x="3486150" y="1854200"/>
          <p14:tracePt t="7432" x="3454400" y="1835150"/>
          <p14:tracePt t="7447" x="3397250" y="1797050"/>
          <p14:tracePt t="7464" x="3384550" y="1784350"/>
          <p14:tracePt t="7481" x="3371850" y="1784350"/>
          <p14:tracePt t="7497" x="3365500" y="1771650"/>
          <p14:tracePt t="7514" x="3359150" y="1771650"/>
          <p14:tracePt t="7531" x="3352800" y="1771650"/>
          <p14:tracePt t="7547" x="3346450" y="1771650"/>
          <p14:tracePt t="7564" x="3340100" y="1765300"/>
          <p14:tracePt t="7581" x="3327400" y="1765300"/>
          <p14:tracePt t="7614" x="3321050" y="1758950"/>
          <p14:tracePt t="7630" x="3308350" y="1752600"/>
          <p14:tracePt t="7647" x="3289300" y="1746250"/>
          <p14:tracePt t="7664" x="3270250" y="1746250"/>
          <p14:tracePt t="7680" x="3263900" y="1746250"/>
          <p14:tracePt t="7697" x="3251200" y="1746250"/>
          <p14:tracePt t="7714" x="3232150" y="1758950"/>
          <p14:tracePt t="7731" x="3213100" y="1765300"/>
          <p14:tracePt t="7747" x="3206750" y="1784350"/>
          <p14:tracePt t="7764" x="3187700" y="1797050"/>
          <p14:tracePt t="7781" x="3168650" y="1816100"/>
          <p14:tracePt t="7797" x="3155950" y="1828800"/>
          <p14:tracePt t="7813" x="3149600" y="1841500"/>
          <p14:tracePt t="7830" x="3149600" y="1854200"/>
          <p14:tracePt t="7848" x="3136900" y="1866900"/>
          <p14:tracePt t="7864" x="3130550" y="1873250"/>
          <p14:tracePt t="7880" x="3124200" y="1885950"/>
          <p14:tracePt t="7897" x="3117850" y="1885950"/>
          <p14:tracePt t="7914" x="3117850" y="1892300"/>
          <p14:tracePt t="7930" x="3117850" y="1898650"/>
          <p14:tracePt t="7947" x="3117850" y="1911350"/>
          <p14:tracePt t="7964" x="3117850" y="1917700"/>
          <p14:tracePt t="7997" x="3117850" y="1930400"/>
          <p14:tracePt t="12536" x="3124200" y="1917700"/>
          <p14:tracePt t="12544" x="3130550" y="1911350"/>
          <p14:tracePt t="12558" x="3136900" y="1898650"/>
          <p14:tracePt t="12574" x="3149600" y="1885950"/>
          <p14:tracePt t="12590" x="3155950" y="1879600"/>
          <p14:tracePt t="12607" x="3155950" y="1873250"/>
          <p14:tracePt t="12624" x="3168650" y="1866900"/>
          <p14:tracePt t="12640" x="3168650" y="1854200"/>
          <p14:tracePt t="12699" x="3168650" y="1847850"/>
          <p14:tracePt t="12736" x="3168650" y="1841500"/>
          <p14:tracePt t="12817" x="3162300" y="1828800"/>
          <p14:tracePt t="12827" x="3149600" y="1816100"/>
          <p14:tracePt t="12833" x="3136900" y="1803400"/>
          <p14:tracePt t="12841" x="3117850" y="1790700"/>
          <p14:tracePt t="12857" x="3086100" y="1771650"/>
          <p14:tracePt t="12873" x="3073400" y="1758950"/>
          <p14:tracePt t="12890" x="3060700" y="1758950"/>
          <p14:tracePt t="12895" x="3060700" y="1752600"/>
          <p14:tracePt t="12907" x="3054350" y="1752600"/>
          <p14:tracePt t="12923" x="3048000" y="1752600"/>
          <p14:tracePt t="12946" x="3041650" y="1752600"/>
          <p14:tracePt t="12956" x="3035300" y="1752600"/>
          <p14:tracePt t="12973" x="3028950" y="1752600"/>
          <p14:tracePt t="12996" x="3009900" y="1752600"/>
          <p14:tracePt t="13006" x="2997200" y="1746250"/>
          <p14:tracePt t="13023" x="2965450" y="1746250"/>
          <p14:tracePt t="13040" x="2946400" y="1746250"/>
          <p14:tracePt t="13056" x="2933700" y="1746250"/>
          <p14:tracePt t="13073" x="2927350" y="1746250"/>
          <p14:tracePt t="13090" x="2927350" y="1752600"/>
          <p14:tracePt t="13106" x="2914650" y="1765300"/>
          <p14:tracePt t="13123" x="2914650" y="1771650"/>
          <p14:tracePt t="13139" x="2914650" y="1778000"/>
          <p14:tracePt t="13173" x="2914650" y="1790700"/>
          <p14:tracePt t="13189" x="2914650" y="1797050"/>
          <p14:tracePt t="13206" x="2914650" y="1803400"/>
          <p14:tracePt t="13223" x="2914650" y="1809750"/>
          <p14:tracePt t="13248" x="2914650" y="1816100"/>
          <p14:tracePt t="13263" x="2914650" y="1822450"/>
          <p14:tracePt t="13300" x="2914650" y="1828800"/>
          <p14:tracePt t="13308" x="2927350" y="1841500"/>
          <p14:tracePt t="13316" x="2940050" y="1854200"/>
          <p14:tracePt t="13323" x="2952750" y="1866900"/>
          <p14:tracePt t="13339" x="2990850" y="1892300"/>
          <p14:tracePt t="13356" x="3022600" y="1924050"/>
          <p14:tracePt t="13374" x="3060700" y="1968500"/>
          <p14:tracePt t="13389" x="3086100" y="2000250"/>
          <p14:tracePt t="13406" x="3092450" y="2019300"/>
          <p14:tracePt t="13423" x="3111500" y="2038350"/>
          <p14:tracePt t="13439" x="3130550" y="2057400"/>
          <p14:tracePt t="13456" x="3143250" y="2089150"/>
          <p14:tracePt t="13472" x="3155950" y="2114550"/>
          <p14:tracePt t="13489" x="3162300" y="2127250"/>
          <p14:tracePt t="13506" x="3181350" y="2152650"/>
          <p14:tracePt t="13522" x="3206750" y="2190750"/>
          <p14:tracePt t="13539" x="3225800" y="2216150"/>
          <p14:tracePt t="13555" x="3244850" y="2247900"/>
          <p14:tracePt t="13573" x="3263900" y="2286000"/>
          <p14:tracePt t="13589" x="3282950" y="2317750"/>
          <p14:tracePt t="13605" x="3289300" y="2336800"/>
          <p14:tracePt t="13622" x="3295650" y="2355850"/>
          <p14:tracePt t="13639" x="3302000" y="2368550"/>
          <p14:tracePt t="13656" x="3302000" y="2374900"/>
          <p14:tracePt t="13672" x="3302000" y="2381250"/>
          <p14:tracePt t="13689" x="3302000" y="2387600"/>
          <p14:tracePt t="13705" x="3302000" y="2393950"/>
          <p14:tracePt t="13722" x="3302000" y="2400300"/>
          <p14:tracePt t="13739" x="3302000" y="2406650"/>
          <p14:tracePt t="14242" x="3302000" y="2419350"/>
          <p14:tracePt t="14249" x="3302000" y="2432050"/>
          <p14:tracePt t="14258" x="3302000" y="2444750"/>
          <p14:tracePt t="14272" x="3302000" y="2463800"/>
          <p14:tracePt t="14288" x="3302000" y="2482850"/>
          <p14:tracePt t="14304" x="3302000" y="2508250"/>
          <p14:tracePt t="14321" x="3302000" y="2527300"/>
          <p14:tracePt t="14338" x="3289300" y="2559050"/>
          <p14:tracePt t="14354" x="3282950" y="2578100"/>
          <p14:tracePt t="14371" x="3276600" y="2597150"/>
          <p14:tracePt t="14388" x="3270250" y="2603500"/>
          <p14:tracePt t="14394" x="3270250" y="2609850"/>
          <p14:tracePt t="14405" x="3263900" y="2622550"/>
          <p14:tracePt t="14421" x="3257550" y="2635250"/>
          <p14:tracePt t="14438" x="3251200" y="2647950"/>
          <p14:tracePt t="14454" x="3244850" y="2647950"/>
          <p14:tracePt t="14472" x="3232150" y="2660650"/>
          <p14:tracePt t="14487" x="3232150" y="2667000"/>
          <p14:tracePt t="14504" x="3232150" y="2673350"/>
          <p14:tracePt t="14538" x="3225800" y="2686050"/>
          <p14:tracePt t="14554" x="3225800" y="2692400"/>
          <p14:tracePt t="14571" x="3225800" y="2698750"/>
          <p14:tracePt t="14587" x="3213100" y="2705100"/>
          <p14:tracePt t="14605" x="3213100" y="2724150"/>
          <p14:tracePt t="14621" x="3213100" y="2730500"/>
          <p14:tracePt t="14637" x="3206750" y="2743200"/>
          <p14:tracePt t="14654" x="3200400" y="2749550"/>
          <p14:tracePt t="14671" x="3200400" y="2755900"/>
          <p14:tracePt t="14687" x="3194050" y="2762250"/>
          <p14:tracePt t="14704" x="3187700" y="2768600"/>
          <p14:tracePt t="14721" x="3187700" y="2774950"/>
          <p14:tracePt t="14737" x="3187700" y="2781300"/>
          <p14:tracePt t="14754" x="3187700" y="2787650"/>
          <p14:tracePt t="15184" x="3136900" y="2768600"/>
          <p14:tracePt t="15191" x="3060700" y="2711450"/>
          <p14:tracePt t="15203" x="2978150" y="2679700"/>
          <p14:tracePt t="15220" x="2787650" y="2597150"/>
          <p14:tracePt t="15236" x="2711450" y="2565400"/>
          <p14:tracePt t="15253" x="2647950" y="2546350"/>
          <p14:tracePt t="15270" x="2584450" y="2527300"/>
          <p14:tracePt t="15287" x="2432050" y="2476500"/>
          <p14:tracePt t="15303" x="2311400" y="2444750"/>
          <p14:tracePt t="15320" x="2216150" y="2425700"/>
          <p14:tracePt t="15336" x="2165350" y="2419350"/>
          <p14:tracePt t="15354" x="2120900" y="2419350"/>
          <p14:tracePt t="15370" x="2114550" y="2419350"/>
          <p14:tracePt t="15386" x="2101850" y="2419350"/>
          <p14:tracePt t="15393" x="2095500" y="2419350"/>
          <p14:tracePt t="15414" x="2089150" y="2419350"/>
          <p14:tracePt t="15436" x="2076450" y="2419350"/>
          <p14:tracePt t="15452" x="2070100" y="2419350"/>
          <p14:tracePt t="15763" x="2082800" y="2432050"/>
          <p14:tracePt t="15772" x="2089150" y="2438400"/>
          <p14:tracePt t="15786" x="2095500" y="2444750"/>
          <p14:tracePt t="15803" x="2101850" y="2451100"/>
          <p14:tracePt t="15819" x="2108200" y="2457450"/>
          <p14:tracePt t="15836" x="2108200" y="2463800"/>
          <p14:tracePt t="15853" x="2108200" y="2470150"/>
          <p14:tracePt t="15869" x="2108200" y="2476500"/>
          <p14:tracePt t="15890" x="2108200" y="2482850"/>
          <p14:tracePt t="15932" x="2108200" y="2489200"/>
          <p14:tracePt t="15969" x="2114550" y="2501900"/>
          <p14:tracePt t="15976" x="2127250" y="2508250"/>
          <p14:tracePt t="15985" x="2139950" y="2514600"/>
          <p14:tracePt t="16001" x="2171700" y="2540000"/>
          <p14:tracePt t="16018" x="2203450" y="2559050"/>
          <p14:tracePt t="16036" x="2228850" y="2571750"/>
          <p14:tracePt t="16052" x="2235200" y="2578100"/>
          <p14:tracePt t="16069" x="2235200" y="2590800"/>
          <p14:tracePt t="16085" x="2241550" y="2590800"/>
          <p14:tracePt t="16126" x="2247900" y="2590800"/>
          <p14:tracePt t="16170" x="2254250" y="2590800"/>
          <p14:tracePt t="16185" x="2260600" y="2590800"/>
          <p14:tracePt t="16193" x="2266950" y="2590800"/>
          <p14:tracePt t="16208" x="2286000" y="2590800"/>
          <p14:tracePt t="16218" x="2324100" y="2590800"/>
          <p14:tracePt t="16235" x="2381250" y="2597150"/>
          <p14:tracePt t="16252" x="2419350" y="2597150"/>
          <p14:tracePt t="16268" x="2438400" y="2597150"/>
          <p14:tracePt t="16285" x="2444750" y="2597150"/>
          <p14:tracePt t="16302" x="2451100" y="2597150"/>
          <p14:tracePt t="16318" x="2457450" y="2597150"/>
          <p14:tracePt t="16335" x="2470150" y="2597150"/>
          <p14:tracePt t="16576" x="2482850" y="2597150"/>
          <p14:tracePt t="16599" x="2489200" y="2597150"/>
          <p14:tracePt t="16614" x="2495550" y="2597150"/>
          <p14:tracePt t="16622" x="2501900" y="2597150"/>
          <p14:tracePt t="16643" x="2508250" y="2597150"/>
          <p14:tracePt t="16658" x="2514600" y="2597150"/>
          <p14:tracePt t="16718" x="2540000" y="2597150"/>
          <p14:tracePt t="16725" x="2559050" y="2597150"/>
          <p14:tracePt t="16733" x="2584450" y="2597150"/>
          <p14:tracePt t="16750" x="2622550" y="2597150"/>
          <p14:tracePt t="16767" x="2654300" y="2597150"/>
          <p14:tracePt t="16784" x="2673350" y="2597150"/>
          <p14:tracePt t="16800" x="2686050" y="2597150"/>
          <p14:tracePt t="16817" x="2692400" y="2597150"/>
          <p14:tracePt t="16834" x="2698750" y="2597150"/>
          <p14:tracePt t="16851" x="2717800" y="2597150"/>
          <p14:tracePt t="16867" x="2762250" y="2603500"/>
          <p14:tracePt t="16884" x="2806700" y="2609850"/>
          <p14:tracePt t="16900" x="2844800" y="2609850"/>
          <p14:tracePt t="16917" x="2882900" y="2609850"/>
          <p14:tracePt t="16934" x="2927350" y="2616200"/>
          <p14:tracePt t="16950" x="2959100" y="2622550"/>
          <p14:tracePt t="16967" x="2978150" y="2628900"/>
          <p14:tracePt t="16984" x="3003550" y="2635250"/>
          <p14:tracePt t="17000" x="3009900" y="2635250"/>
          <p14:tracePt t="17453" x="3022600" y="2635250"/>
          <p14:tracePt t="17460" x="3035300" y="2641600"/>
          <p14:tracePt t="17469" x="3054350" y="2647950"/>
          <p14:tracePt t="17483" x="3105150" y="2647950"/>
          <p14:tracePt t="17500" x="3136900" y="2660650"/>
          <p14:tracePt t="17516" x="3175000" y="2660650"/>
          <p14:tracePt t="17534" x="3219450" y="2660650"/>
          <p14:tracePt t="17550" x="3257550" y="2660650"/>
          <p14:tracePt t="17566" x="3295650" y="2660650"/>
          <p14:tracePt t="17584" x="3333750" y="2647950"/>
          <p14:tracePt t="17600" x="3365500" y="2635250"/>
          <p14:tracePt t="17616" x="3403600" y="2616200"/>
          <p14:tracePt t="17633" x="3422650" y="2609850"/>
          <p14:tracePt t="17650" x="3429000" y="2603500"/>
          <p14:tracePt t="17666" x="3441700" y="2597150"/>
          <p14:tracePt t="17683" x="3467100" y="2590800"/>
          <p14:tracePt t="17700" x="3479800" y="2578100"/>
          <p14:tracePt t="17716" x="3492500" y="2571750"/>
          <p14:tracePt t="17734" x="3511550" y="2565400"/>
          <p14:tracePt t="17750" x="3517900" y="2559050"/>
          <p14:tracePt t="17766" x="3524250" y="2559050"/>
          <p14:tracePt t="17783" x="3530600" y="2559050"/>
          <p14:tracePt t="17816" x="3556000" y="2559050"/>
          <p14:tracePt t="17833" x="3606800" y="2559050"/>
          <p14:tracePt t="17850" x="3619500" y="2565400"/>
          <p14:tracePt t="17866" x="3632200" y="2565400"/>
          <p14:tracePt t="17883" x="3644900" y="2565400"/>
          <p14:tracePt t="17899" x="3651250" y="2565400"/>
          <p14:tracePt t="17965" x="3657600" y="2565400"/>
          <p14:tracePt t="17980" x="3663950" y="2565400"/>
          <p14:tracePt t="18004" x="3683000" y="2571750"/>
          <p14:tracePt t="18010" x="3708400" y="2584450"/>
          <p14:tracePt t="18018" x="3727450" y="2590800"/>
          <p14:tracePt t="18033" x="3740150" y="2597150"/>
          <p14:tracePt t="18049" x="3746500" y="2603500"/>
          <p14:tracePt t="18066" x="3765550" y="2609850"/>
          <p14:tracePt t="18083" x="3784600" y="2628900"/>
          <p14:tracePt t="18099" x="3784600" y="2635250"/>
          <p14:tracePt t="18116" x="3797300" y="2647950"/>
          <p14:tracePt t="18132" x="3803650" y="2660650"/>
          <p14:tracePt t="18150" x="3816350" y="2673350"/>
          <p14:tracePt t="18165" x="3822700" y="2686050"/>
          <p14:tracePt t="18199" x="3829050" y="2692400"/>
          <p14:tracePt t="18216" x="3829050" y="2698750"/>
          <p14:tracePt t="18232" x="3835400" y="2711450"/>
          <p14:tracePt t="18249" x="3835400" y="2717800"/>
          <p14:tracePt t="18283" x="3835400" y="2730500"/>
          <p14:tracePt t="18299" x="3835400" y="2736850"/>
          <p14:tracePt t="18332" x="3835400" y="2743200"/>
          <p14:tracePt t="18349" x="3835400" y="2749550"/>
          <p14:tracePt t="18366" x="3841750" y="2755900"/>
          <p14:tracePt t="18382" x="3867150" y="2774950"/>
          <p14:tracePt t="18399" x="3879850" y="2781300"/>
          <p14:tracePt t="18415" x="3886200" y="2787650"/>
          <p14:tracePt t="18432" x="3905250" y="2806700"/>
          <p14:tracePt t="18449" x="3911600" y="2819400"/>
          <p14:tracePt t="18465" x="3911600" y="2838450"/>
          <p14:tracePt t="18482" x="3924300" y="2844800"/>
          <p14:tracePt t="18499" x="3937000" y="2876550"/>
          <p14:tracePt t="18515" x="3937000" y="2895600"/>
          <p14:tracePt t="18532" x="3937000" y="2914650"/>
          <p14:tracePt t="18548" x="3937000" y="2940050"/>
          <p14:tracePt t="18565" x="3937000" y="2965450"/>
          <p14:tracePt t="18582" x="3937000" y="2984500"/>
          <p14:tracePt t="18598" x="3937000" y="2997200"/>
          <p14:tracePt t="18615" x="3937000" y="3009900"/>
          <p14:tracePt t="18632" x="3937000" y="3028950"/>
          <p14:tracePt t="18648" x="3937000" y="3041650"/>
          <p14:tracePt t="18665" x="3930650" y="3054350"/>
          <p14:tracePt t="18681" x="3930650" y="3067050"/>
          <p14:tracePt t="18699" x="3930650" y="3086100"/>
          <p14:tracePt t="18715" x="3930650" y="3092450"/>
          <p14:tracePt t="18731" x="3930650" y="3111500"/>
          <p14:tracePt t="18748" x="3930650" y="3124200"/>
          <p14:tracePt t="18765" x="3930650" y="3143250"/>
          <p14:tracePt t="18781" x="3930650" y="3149600"/>
          <p14:tracePt t="18798" x="3924300" y="3162300"/>
          <p14:tracePt t="18815" x="3924300" y="3181350"/>
          <p14:tracePt t="18832" x="3917950" y="3238500"/>
          <p14:tracePt t="18848" x="3905250" y="3340100"/>
          <p14:tracePt t="18865" x="3898900" y="3384550"/>
          <p14:tracePt t="18881" x="3892550" y="3403600"/>
          <p14:tracePt t="18899" x="3886200" y="3422650"/>
          <p14:tracePt t="19405" x="3886200" y="3429000"/>
          <p14:tracePt t="19413" x="3886200" y="3435350"/>
          <p14:tracePt t="19425" x="3886200" y="3448050"/>
          <p14:tracePt t="19448" x="3886200" y="3454400"/>
          <p14:tracePt t="19466" x="3886200" y="3460750"/>
          <p14:tracePt t="19481" x="3886200" y="3467100"/>
          <p14:tracePt t="19497" x="3886200" y="3473450"/>
          <p14:tracePt t="19515" x="3886200" y="3486150"/>
          <p14:tracePt t="19716" x="3873500" y="3486150"/>
          <p14:tracePt t="19723" x="3867150" y="3479800"/>
          <p14:tracePt t="19732" x="3860800" y="3473450"/>
          <p14:tracePt t="19747" x="3848100" y="3473450"/>
          <p14:tracePt t="19764" x="3841750" y="3473450"/>
          <p14:tracePt t="19781" x="3835400" y="3473450"/>
          <p14:tracePt t="19797" x="3822700" y="3473450"/>
          <p14:tracePt t="19814" x="3816350" y="3473450"/>
          <p14:tracePt t="19846" x="3803650" y="3473450"/>
          <p14:tracePt t="19998" x="3803650" y="3467100"/>
          <p14:tracePt t="20020" x="3803650" y="3460750"/>
          <p14:tracePt t="20043" x="3803650" y="3454400"/>
          <p14:tracePt t="20183" x="3810000" y="3448050"/>
          <p14:tracePt t="20220" x="3810000" y="3441700"/>
          <p14:tracePt t="20243" x="3816350" y="3441700"/>
          <p14:tracePt t="20257" x="3816350" y="3435350"/>
          <p14:tracePt t="20268" x="3822700" y="3429000"/>
          <p14:tracePt t="20279" x="3829050" y="3422650"/>
          <p14:tracePt t="20313" x="3835400" y="3416300"/>
          <p14:tracePt t="20330" x="3841750" y="3409950"/>
          <p14:tracePt t="20346" x="3854450" y="3403600"/>
          <p14:tracePt t="20363" x="3860800" y="3390900"/>
          <p14:tracePt t="20397" x="3873500" y="3378200"/>
          <p14:tracePt t="20412" x="3892550" y="3365500"/>
          <p14:tracePt t="20429" x="3911600" y="3352800"/>
          <p14:tracePt t="20445" x="3930650" y="3333750"/>
          <p14:tracePt t="20462" x="3956050" y="3321050"/>
          <p14:tracePt t="20478" x="4006850" y="3302000"/>
          <p14:tracePt t="20495" x="4057650" y="3282950"/>
          <p14:tracePt t="20512" x="4102100" y="3276600"/>
          <p14:tracePt t="20528" x="4133850" y="3276600"/>
          <p14:tracePt t="20545" x="4159250" y="3276600"/>
          <p14:tracePt t="20562" x="4171950" y="3276600"/>
          <p14:tracePt t="20579" x="4178300" y="3276600"/>
          <p14:tracePt t="20596" x="4184650" y="3276600"/>
          <p14:tracePt t="20613" x="4248150" y="3295650"/>
          <p14:tracePt t="20629" x="4298950" y="3314700"/>
          <p14:tracePt t="20646" x="4318000" y="3327400"/>
          <p14:tracePt t="20663" x="4330700" y="3327400"/>
          <p14:tracePt t="20679" x="4337050" y="3340100"/>
          <p14:tracePt t="20695" x="4343400" y="3346450"/>
          <p14:tracePt t="20712" x="4349750" y="3346450"/>
          <p14:tracePt t="20728" x="4362450" y="3359150"/>
          <p14:tracePt t="20746" x="4502150" y="3384550"/>
          <p14:tracePt t="20762" x="4540250" y="3397250"/>
          <p14:tracePt t="20779" x="4552950" y="3409950"/>
          <p14:tracePt t="20796" x="4565650" y="3409950"/>
          <p14:tracePt t="20813" x="4572000" y="3409950"/>
          <p14:tracePt t="20829" x="4635500" y="3422650"/>
          <p14:tracePt t="20845" x="4711700" y="3435350"/>
          <p14:tracePt t="20862" x="4743450" y="3448050"/>
          <p14:tracePt t="20879" x="4762500" y="3448050"/>
          <p14:tracePt t="20895" x="4768850" y="3448050"/>
          <p14:tracePt t="20912" x="4775200" y="3448050"/>
          <p14:tracePt t="20929" x="4781550" y="3448050"/>
          <p14:tracePt t="20946" x="4864100" y="3454400"/>
          <p14:tracePt t="20961" x="4914900" y="3460750"/>
          <p14:tracePt t="20978" x="4940300" y="3460750"/>
          <p14:tracePt t="20994" x="4953000" y="3460750"/>
          <p14:tracePt t="21011" x="4984750" y="3460750"/>
          <p14:tracePt t="21028" x="5054600" y="3460750"/>
          <p14:tracePt t="21044" x="5118100" y="3460750"/>
          <p14:tracePt t="21061" x="5187950" y="3448050"/>
          <p14:tracePt t="21078" x="5276850" y="3435350"/>
          <p14:tracePt t="21094" x="5359400" y="3422650"/>
          <p14:tracePt t="21111" x="5391150" y="3416300"/>
          <p14:tracePt t="21127" x="5410200" y="3416300"/>
          <p14:tracePt t="21144" x="5416550" y="3416300"/>
          <p14:tracePt t="21161" x="5429250" y="3416300"/>
          <p14:tracePt t="21457" x="5422900" y="3422650"/>
          <p14:tracePt t="21472" x="5416550" y="3429000"/>
          <p14:tracePt t="21494" x="5410200" y="3435350"/>
          <p14:tracePt t="21509" x="5403850" y="3441700"/>
          <p14:tracePt t="21517" x="5403850" y="3448050"/>
          <p14:tracePt t="21538" x="5397500" y="3454400"/>
          <p14:tracePt t="21548" x="5391150" y="3454400"/>
          <p14:tracePt t="21560" x="5384800" y="3460750"/>
          <p14:tracePt t="21577" x="5365750" y="3473450"/>
          <p14:tracePt t="21594" x="5353050" y="3486150"/>
          <p14:tracePt t="21610" x="5340350" y="3498850"/>
          <p14:tracePt t="21627" x="5321300" y="3517900"/>
          <p14:tracePt t="21644" x="5302250" y="3530600"/>
          <p14:tracePt t="21660" x="5289550" y="3543300"/>
          <p14:tracePt t="21677" x="5270500" y="3556000"/>
          <p14:tracePt t="21693" x="5264150" y="3568700"/>
          <p14:tracePt t="21710" x="5245100" y="3587750"/>
          <p14:tracePt t="21726" x="5238750" y="3587750"/>
          <p14:tracePt t="21743" x="5226050" y="3606800"/>
          <p14:tracePt t="21760" x="5213350" y="3613150"/>
          <p14:tracePt t="21777" x="5187950" y="3632200"/>
          <p14:tracePt t="21793" x="5168900" y="3651250"/>
          <p14:tracePt t="21810" x="5143500" y="3663950"/>
          <p14:tracePt t="21826" x="5130800" y="3670300"/>
          <p14:tracePt t="21843" x="5099050" y="3689350"/>
          <p14:tracePt t="21860" x="5092700" y="3689350"/>
          <p14:tracePt t="21876" x="5067300" y="3702050"/>
          <p14:tracePt t="21893" x="5060950" y="3708400"/>
          <p14:tracePt t="21895" x="5048250" y="3708400"/>
          <p14:tracePt t="21910" x="5041900" y="3714750"/>
          <p14:tracePt t="21927" x="5035550" y="3721100"/>
          <p14:tracePt t="21943" x="5035550" y="3727450"/>
          <p14:tracePt t="21960" x="5022850" y="3727450"/>
          <p14:tracePt t="23060" x="5054600" y="3733800"/>
          <p14:tracePt t="23067" x="5080000" y="3733800"/>
          <p14:tracePt t="23076" x="5092700" y="3733800"/>
          <p14:tracePt t="23092" x="5137150" y="3746500"/>
          <p14:tracePt t="23108" x="5156200" y="3759200"/>
          <p14:tracePt t="23126" x="5187950" y="3771900"/>
          <p14:tracePt t="23142" x="5213350" y="3778250"/>
          <p14:tracePt t="23158" x="5226050" y="3778250"/>
          <p14:tracePt t="23175" x="5251450" y="3790950"/>
          <p14:tracePt t="23192" x="5276850" y="3803650"/>
          <p14:tracePt t="23209" x="5308600" y="3816350"/>
          <p14:tracePt t="23225" x="5321300" y="3816350"/>
          <p14:tracePt t="23242" x="5327650" y="3822700"/>
          <p14:tracePt t="23258" x="5334000" y="3829050"/>
          <p14:tracePt t="23275" x="5340350" y="3829050"/>
          <p14:tracePt t="24418" x="5353050" y="3829050"/>
          <p14:tracePt t="24426" x="5372100" y="3829050"/>
          <p14:tracePt t="24440" x="5397500" y="3829050"/>
          <p14:tracePt t="24457" x="5416550" y="3829050"/>
          <p14:tracePt t="24473" x="5435600" y="3829050"/>
          <p14:tracePt t="24490" x="5448300" y="3829050"/>
          <p14:tracePt t="24507" x="5454650" y="3829050"/>
          <p14:tracePt t="24524" x="5461000" y="3829050"/>
          <p14:tracePt t="24540" x="5467350" y="3829050"/>
          <p14:tracePt t="24556" x="5473700" y="3829050"/>
          <p14:tracePt t="24582" x="5486400" y="3829050"/>
          <p14:tracePt t="24590" x="5505450" y="3829050"/>
          <p14:tracePt t="24607" x="5556250" y="3841750"/>
          <p14:tracePt t="24623" x="5607050" y="3854450"/>
          <p14:tracePt t="24640" x="5651500" y="3867150"/>
          <p14:tracePt t="24657" x="5670550" y="3867150"/>
          <p14:tracePt t="24673" x="5683250" y="3867150"/>
          <p14:tracePt t="24690" x="5689600" y="3867150"/>
          <p14:tracePt t="24707" x="5695950" y="3867150"/>
          <p14:tracePt t="24723" x="5702300" y="3867150"/>
          <p14:tracePt t="24740" x="5708650" y="3867150"/>
          <p14:tracePt t="24782" x="5715000" y="3867150"/>
          <p14:tracePt t="26073" x="5715000" y="3873500"/>
          <p14:tracePt t="26080" x="5715000" y="3879850"/>
          <p14:tracePt t="26236" x="5715000" y="3886200"/>
          <p14:tracePt t="26244" x="5708650" y="3886200"/>
          <p14:tracePt t="26261" x="5708650" y="3892550"/>
          <p14:tracePt t="26276" x="5702300" y="3892550"/>
          <p14:tracePt t="28535" x="5695950" y="3892550"/>
          <p14:tracePt t="28542" x="5689600" y="3892550"/>
          <p14:tracePt t="28558" x="5676900" y="3892550"/>
          <p14:tracePt t="28567" x="5670550" y="3898900"/>
          <p14:tracePt t="28587" x="5664200" y="3898900"/>
          <p14:tracePt t="28601" x="5657850" y="3905250"/>
          <p14:tracePt t="28617" x="5651500" y="3905250"/>
          <p14:tracePt t="28927" x="5638800" y="3905250"/>
          <p14:tracePt t="28936" x="5632450" y="3905250"/>
          <p14:tracePt t="28950" x="5626100" y="3905250"/>
          <p14:tracePt t="28959" x="5619750" y="3905250"/>
          <p14:tracePt t="28974" x="5613400" y="3905250"/>
          <p14:tracePt t="28984" x="5600700" y="3905250"/>
          <p14:tracePt t="29001" x="5556250" y="3892550"/>
          <p14:tracePt t="29017" x="5524500" y="3879850"/>
          <p14:tracePt t="29034" x="5480050" y="3867150"/>
          <p14:tracePt t="29050" x="5429250" y="3848100"/>
          <p14:tracePt t="29068" x="5302250" y="3810000"/>
          <p14:tracePt t="29084" x="5276850" y="3803650"/>
          <p14:tracePt t="29492" x="5232400" y="3797300"/>
          <p14:tracePt t="29500" x="5187950" y="3784600"/>
          <p14:tracePt t="29510" x="5143500" y="3771900"/>
          <p14:tracePt t="29519" x="5099050" y="3765550"/>
          <p14:tracePt t="29534" x="5041900" y="3759200"/>
          <p14:tracePt t="29550" x="4984750" y="3752850"/>
          <p14:tracePt t="29566" x="4953000" y="3752850"/>
          <p14:tracePt t="29583" x="4908550" y="3752850"/>
          <p14:tracePt t="29600" x="4864100" y="3752850"/>
          <p14:tracePt t="29617" x="4787900" y="3752850"/>
          <p14:tracePt t="29633" x="4743450" y="3752850"/>
          <p14:tracePt t="29649" x="4705350" y="3765550"/>
          <p14:tracePt t="29666" x="4673600" y="3771900"/>
          <p14:tracePt t="29684" x="4635500" y="3810000"/>
          <p14:tracePt t="29699" x="4603750" y="3848100"/>
          <p14:tracePt t="29716" x="4572000" y="3879850"/>
          <p14:tracePt t="29733" x="4540250" y="3937000"/>
          <p14:tracePt t="29750" x="4495800" y="3987800"/>
          <p14:tracePt t="29766" x="4464050" y="4019550"/>
          <p14:tracePt t="29782" x="4438650" y="4051300"/>
          <p14:tracePt t="29799" x="4406900" y="4076700"/>
          <p14:tracePt t="29817" x="4362450" y="4114800"/>
          <p14:tracePt t="29832" x="4337050" y="4140200"/>
          <p14:tracePt t="29849" x="4318000" y="4159250"/>
          <p14:tracePt t="29866" x="4305300" y="4178300"/>
          <p14:tracePt t="29884" x="4292600" y="4191000"/>
          <p14:tracePt t="29916" x="4286250" y="4197350"/>
          <p14:tracePt t="29996" x="4279900" y="4203700"/>
          <p14:tracePt t="30004" x="4279900" y="4210050"/>
          <p14:tracePt t="30019" x="4273550" y="4210050"/>
          <p14:tracePt t="30032" x="4267200" y="4222750"/>
          <p14:tracePt t="30049" x="4260850" y="4235450"/>
          <p14:tracePt t="30066" x="4254500" y="4241800"/>
          <p14:tracePt t="30084" x="4241800" y="4260850"/>
          <p14:tracePt t="30099" x="4241800" y="4267200"/>
          <p14:tracePt t="30116" x="4229100" y="4273550"/>
          <p14:tracePt t="30132" x="4229100" y="4279900"/>
          <p14:tracePt t="30149" x="4222750" y="4292600"/>
          <p14:tracePt t="30166" x="4210050" y="4298950"/>
          <p14:tracePt t="30182" x="4203700" y="4305300"/>
          <p14:tracePt t="30215" x="4203700" y="4318000"/>
          <p14:tracePt t="30232" x="4203700" y="4324350"/>
          <p14:tracePt t="30322" x="4203700" y="4330700"/>
          <p14:tracePt t="30338" x="4203700" y="4337050"/>
          <p14:tracePt t="30359" x="4203700" y="4343400"/>
          <p14:tracePt t="30368" x="4203700" y="4349750"/>
          <p14:tracePt t="30382" x="4203700" y="4356100"/>
          <p14:tracePt t="30399" x="4197350" y="4356100"/>
          <p14:tracePt t="30415" x="4191000" y="4368800"/>
          <p14:tracePt t="30432" x="4178300" y="4375150"/>
          <p14:tracePt t="30447" x="4178300" y="4381500"/>
          <p14:tracePt t="30465" x="4165600" y="4387850"/>
          <p14:tracePt t="30481" x="4165600" y="4394200"/>
          <p14:tracePt t="30497" x="4159250" y="4400550"/>
          <p14:tracePt t="30514" x="4146550" y="4406900"/>
          <p14:tracePt t="30531" x="4140200" y="4413250"/>
          <p14:tracePt t="30547" x="4133850" y="4419600"/>
          <p14:tracePt t="30564" x="4133850" y="4425950"/>
          <p14:tracePt t="30581" x="4121150" y="4438650"/>
          <p14:tracePt t="30597" x="4121150" y="4451350"/>
          <p14:tracePt t="30614" x="4114800" y="4464050"/>
          <p14:tracePt t="30631" x="4108450" y="4476750"/>
          <p14:tracePt t="30648" x="4095750" y="4502150"/>
          <p14:tracePt t="30665" x="4095750" y="4514850"/>
          <p14:tracePt t="30682" x="4083050" y="4533900"/>
          <p14:tracePt t="30699" x="4076700" y="4552950"/>
          <p14:tracePt t="30715" x="4076700" y="4572000"/>
          <p14:tracePt t="30731" x="4076700" y="4584700"/>
          <p14:tracePt t="30748" x="4076700" y="4603750"/>
          <p14:tracePt t="30765" x="4076700" y="4629150"/>
          <p14:tracePt t="31218" x="4051300" y="4629150"/>
          <p14:tracePt t="31225" x="4025900" y="4629150"/>
          <p14:tracePt t="31235" x="4006850" y="4635500"/>
          <p14:tracePt t="31246" x="3994150" y="4635500"/>
          <p14:tracePt t="31263" x="3930650" y="4635500"/>
          <p14:tracePt t="31280" x="3886200" y="4635500"/>
          <p14:tracePt t="31296" x="3841750" y="4635500"/>
          <p14:tracePt t="31313" x="3790950" y="4629150"/>
          <p14:tracePt t="31330" x="3727450" y="4616450"/>
          <p14:tracePt t="31346" x="3663950" y="4603750"/>
          <p14:tracePt t="31363" x="3606800" y="4584700"/>
          <p14:tracePt t="31380" x="3536950" y="4565650"/>
          <p14:tracePt t="31396" x="3467100" y="4552950"/>
          <p14:tracePt t="31413" x="3460750" y="4552950"/>
          <p14:tracePt t="31429" x="3448050" y="4552950"/>
          <p14:tracePt t="31446" x="3441700" y="4552950"/>
          <p14:tracePt t="31463" x="3429000" y="4552950"/>
          <p14:tracePt t="31496" x="3409950" y="4552950"/>
          <p14:tracePt t="31529" x="3397250" y="4552950"/>
          <p14:tracePt t="31546" x="3384550" y="4552950"/>
          <p14:tracePt t="31563" x="3378200" y="4552950"/>
          <p14:tracePt t="31596" x="3365500" y="4552950"/>
          <p14:tracePt t="32234" x="3359150" y="4565650"/>
          <p14:tracePt t="32241" x="3359150" y="4572000"/>
          <p14:tracePt t="32249" x="3359150" y="4591050"/>
          <p14:tracePt t="32262" x="3352800" y="4603750"/>
          <p14:tracePt t="32278" x="3333750" y="4641850"/>
          <p14:tracePt t="32295" x="3327400" y="4660900"/>
          <p14:tracePt t="32312" x="3321050" y="4679950"/>
          <p14:tracePt t="32328" x="3314700" y="4692650"/>
          <p14:tracePt t="32345" x="3314700" y="4699000"/>
          <p14:tracePt t="32361" x="3314700" y="4711700"/>
          <p14:tracePt t="32378" x="3314700" y="4718050"/>
          <p14:tracePt t="32411" x="3314700" y="4730750"/>
          <p14:tracePt t="32428" x="3314700" y="4749800"/>
          <p14:tracePt t="32445" x="3314700" y="4762500"/>
          <p14:tracePt t="32461" x="3314700" y="4768850"/>
          <p14:tracePt t="32478" x="3314700" y="4781550"/>
          <p14:tracePt t="32495" x="3314700" y="4794250"/>
          <p14:tracePt t="32511" x="3314700" y="4800600"/>
          <p14:tracePt t="32528" x="3308350" y="4806950"/>
          <p14:tracePt t="32545" x="3302000" y="4819650"/>
          <p14:tracePt t="32561" x="3295650" y="4832350"/>
          <p14:tracePt t="32578" x="3289300" y="4851400"/>
          <p14:tracePt t="32595" x="3282950" y="4864100"/>
          <p14:tracePt t="32612" x="3276600" y="4870450"/>
          <p14:tracePt t="32629" x="3270250" y="4889500"/>
          <p14:tracePt t="32645" x="3257550" y="4902200"/>
          <p14:tracePt t="32661" x="3251200" y="4908550"/>
          <p14:tracePt t="32678" x="3251200" y="4921250"/>
          <p14:tracePt t="32695" x="3238500" y="4927600"/>
          <p14:tracePt t="32711" x="3232150" y="4933950"/>
          <p14:tracePt t="32728" x="3225800" y="4940300"/>
          <p14:tracePt t="32744" x="3225800" y="4946650"/>
          <p14:tracePt t="34282" x="3213100" y="4946650"/>
          <p14:tracePt t="34290" x="3194050" y="4946650"/>
          <p14:tracePt t="34301" x="3168650" y="4946650"/>
          <p14:tracePt t="34309" x="3149600" y="4953000"/>
          <p14:tracePt t="34327" x="3054350" y="4965700"/>
          <p14:tracePt t="34343" x="2997200" y="4972050"/>
          <p14:tracePt t="34359" x="2940050" y="4978400"/>
          <p14:tracePt t="34376" x="2895600" y="4991100"/>
          <p14:tracePt t="34393" x="2819400" y="4997450"/>
          <p14:tracePt t="34409" x="2774950" y="5003800"/>
          <p14:tracePt t="34426" x="2730500" y="5003800"/>
          <p14:tracePt t="34442" x="2692400" y="5010150"/>
          <p14:tracePt t="34460" x="2635250" y="5016500"/>
          <p14:tracePt t="34476" x="2597150" y="5029200"/>
          <p14:tracePt t="34492" x="2578100" y="5029200"/>
          <p14:tracePt t="34509" x="2552700" y="5035550"/>
          <p14:tracePt t="34527" x="2520950" y="5048250"/>
          <p14:tracePt t="34542" x="2501900" y="5054600"/>
          <p14:tracePt t="34559" x="2495550" y="5060950"/>
          <p14:tracePt t="34576" x="2476500" y="5067300"/>
          <p14:tracePt t="34593" x="2457450" y="5080000"/>
          <p14:tracePt t="34610" x="2444750" y="5086350"/>
          <p14:tracePt t="34626" x="2438400" y="5086350"/>
          <p14:tracePt t="34642" x="2419350" y="5105400"/>
          <p14:tracePt t="34660" x="2400300" y="5124450"/>
          <p14:tracePt t="34676" x="2387600" y="5130800"/>
          <p14:tracePt t="34692" x="2381250" y="5143500"/>
          <p14:tracePt t="34709" x="2368550" y="5156200"/>
          <p14:tracePt t="34725" x="2368550" y="5162550"/>
          <p14:tracePt t="34742" x="2355850" y="5175250"/>
          <p14:tracePt t="34759" x="2349500" y="5175250"/>
          <p14:tracePt t="34775" x="2343150" y="5181600"/>
          <p14:tracePt t="34792" x="2343150" y="5187950"/>
          <p14:tracePt t="35751" x="2362200" y="5187950"/>
          <p14:tracePt t="35764" x="2406650" y="5187950"/>
          <p14:tracePt t="35774" x="2470150" y="5187950"/>
          <p14:tracePt t="35790" x="2527300" y="5187950"/>
          <p14:tracePt t="35808" x="2647950" y="5194300"/>
          <p14:tracePt t="35824" x="2838450" y="5219700"/>
          <p14:tracePt t="35841" x="2990850" y="5245100"/>
          <p14:tracePt t="35857" x="3035300" y="5251450"/>
          <p14:tracePt t="35874" x="3111500" y="5264150"/>
          <p14:tracePt t="35892" x="3263900" y="5295900"/>
          <p14:tracePt t="35907" x="3308350" y="5302250"/>
          <p14:tracePt t="35923" x="3327400" y="5302250"/>
          <p14:tracePt t="35940" x="3340100" y="5302250"/>
          <p14:tracePt t="35958" x="3352800" y="5302250"/>
          <p14:tracePt t="35990" x="3359150" y="5302250"/>
          <p14:tracePt t="36007" x="3365500" y="5302250"/>
          <p14:tracePt t="36024" x="3371850" y="5302250"/>
          <p14:tracePt t="36065" x="3378200" y="5302250"/>
          <p14:tracePt t="36077" x="3441700" y="5321300"/>
          <p14:tracePt t="36090" x="3486150" y="5334000"/>
          <p14:tracePt t="36107" x="3536950" y="5353050"/>
          <p14:tracePt t="36124" x="3549650" y="5359400"/>
          <p14:tracePt t="36140" x="3556000" y="5365750"/>
          <p14:tracePt t="36156" x="3562350" y="5372100"/>
          <p14:tracePt t="36190" x="3562350" y="5384800"/>
          <p14:tracePt t="36223" x="3562350" y="5391150"/>
          <p14:tracePt t="36240" x="3562350" y="5403850"/>
          <p14:tracePt t="36273" x="3562350" y="5410200"/>
          <p14:tracePt t="36289" x="3562350" y="5422900"/>
          <p14:tracePt t="36306" x="3562350" y="5435600"/>
          <p14:tracePt t="36322" x="3562350" y="5448300"/>
          <p14:tracePt t="36339" x="3562350" y="5461000"/>
          <p14:tracePt t="36356" x="3549650" y="5473700"/>
          <p14:tracePt t="36374" x="3543300" y="5492750"/>
          <p14:tracePt t="36390" x="3536950" y="5499100"/>
          <p14:tracePt t="36406" x="3530600" y="5511800"/>
          <p14:tracePt t="36423" x="3524250" y="5518150"/>
          <p14:tracePt t="36440" x="3524250" y="5530850"/>
          <p14:tracePt t="36473" x="3524250" y="5537200"/>
          <p14:tracePt t="36489" x="3524250" y="5543550"/>
          <p14:tracePt t="37042" x="3524250" y="5537200"/>
          <p14:tracePt t="37052" x="3524250" y="5518150"/>
          <p14:tracePt t="37065" x="3524250" y="5492750"/>
          <p14:tracePt t="37074" x="3530600" y="5473700"/>
          <p14:tracePt t="37089" x="3536950" y="5454650"/>
          <p14:tracePt t="37105" x="3549650" y="5435600"/>
          <p14:tracePt t="37122" x="3556000" y="5422900"/>
          <p14:tracePt t="37138" x="3562350" y="5410200"/>
          <p14:tracePt t="37155" x="3568700" y="5403850"/>
          <p14:tracePt t="37171" x="3568700" y="5397500"/>
          <p14:tracePt t="37522" x="3632200" y="5429250"/>
          <p14:tracePt t="37530" x="3752850" y="5492750"/>
          <p14:tracePt t="37538" x="3873500" y="5556250"/>
          <p14:tracePt t="37554" x="4038600" y="5651500"/>
          <p14:tracePt t="37571" x="4152900" y="5702300"/>
          <p14:tracePt t="37587" x="4235450" y="5721350"/>
          <p14:tracePt t="37604" x="4330700" y="5721350"/>
          <p14:tracePt t="37621" x="4419600" y="5721350"/>
          <p14:tracePt t="37637" x="4489450" y="5702300"/>
          <p14:tracePt t="37654" x="4552950" y="5683250"/>
          <p14:tracePt t="37671" x="4610100" y="5651500"/>
          <p14:tracePt t="37687" x="4641850" y="5632450"/>
          <p14:tracePt t="37704" x="4660900" y="5613400"/>
          <p14:tracePt t="37720" x="4679950" y="5613400"/>
          <p14:tracePt t="37737" x="4679950" y="5607050"/>
          <p14:tracePt t="37754" x="4686300" y="5600700"/>
          <p14:tracePt t="37871" x="4673600" y="5607050"/>
          <p14:tracePt t="37878" x="4667250" y="5607050"/>
          <p14:tracePt t="37886" x="4660900" y="5607050"/>
          <p14:tracePt t="37904" x="4629150" y="5619750"/>
          <p14:tracePt t="37920" x="4603750" y="5632450"/>
          <p14:tracePt t="37937" x="4572000" y="5645150"/>
          <p14:tracePt t="37953" x="4527550" y="5664200"/>
          <p14:tracePt t="37970" x="4508500" y="5683250"/>
          <p14:tracePt t="37987" x="4483100" y="5702300"/>
          <p14:tracePt t="38003" x="4464050" y="5708650"/>
          <p14:tracePt t="38020" x="4438650" y="5734050"/>
          <p14:tracePt t="38036" x="4419600" y="5746750"/>
          <p14:tracePt t="38053" x="4413250" y="5759450"/>
          <p14:tracePt t="38070" x="4400550" y="5765800"/>
          <p14:tracePt t="38086" x="4375150" y="5778500"/>
          <p14:tracePt t="38103" x="4362450" y="5791200"/>
          <p14:tracePt t="38120" x="4343400" y="5797550"/>
          <p14:tracePt t="38136" x="4305300" y="5816600"/>
          <p14:tracePt t="38153" x="4222750" y="5835650"/>
          <p14:tracePt t="38170" x="4171950" y="5842000"/>
          <p14:tracePt t="38186" x="4133850" y="5854700"/>
          <p14:tracePt t="38203" x="4095750" y="5867400"/>
          <p14:tracePt t="38219" x="4057650" y="5886450"/>
          <p14:tracePt t="38236" x="4025900" y="5899150"/>
          <p14:tracePt t="38253" x="3981450" y="5911850"/>
          <p14:tracePt t="38269" x="3949700" y="5924550"/>
          <p14:tracePt t="38287" x="3873500" y="5949950"/>
          <p14:tracePt t="38303" x="3829050" y="5962650"/>
          <p14:tracePt t="38320" x="3797300" y="5975350"/>
          <p14:tracePt t="38336" x="3765550" y="5981700"/>
          <p14:tracePt t="38353" x="3727450" y="5988050"/>
          <p14:tracePt t="38370" x="3708400" y="5988050"/>
          <p14:tracePt t="38386" x="3695700" y="5988050"/>
          <p14:tracePt t="38403" x="3689350" y="5988050"/>
          <p14:tracePt t="38407" x="3683000" y="5988050"/>
          <p14:tracePt t="38427" x="3676650" y="5988050"/>
          <p14:tracePt t="38442" x="3670300" y="5988050"/>
          <p14:tracePt t="38510" x="3663950" y="5988050"/>
          <p14:tracePt t="38518" x="3657600" y="5988050"/>
          <p14:tracePt t="38527" x="3651250" y="5988050"/>
          <p14:tracePt t="38537" x="3644900" y="5988050"/>
          <p14:tracePt t="38554" x="3619500" y="5988050"/>
          <p14:tracePt t="38570" x="3613150" y="5988050"/>
          <p14:tracePt t="38587" x="3600450" y="5988050"/>
          <p14:tracePt t="38603" x="3594100" y="5988050"/>
          <p14:tracePt t="38621" x="3581400" y="5988050"/>
          <p14:tracePt t="38653" x="3575050" y="5988050"/>
          <p14:tracePt t="40107" x="3568700" y="5988050"/>
          <p14:tracePt t="40128" x="3562350" y="5988050"/>
          <p14:tracePt t="40136" x="3556000" y="5988050"/>
          <p14:tracePt t="40151" x="3549650" y="5988050"/>
          <p14:tracePt t="40175" x="3543300" y="5988050"/>
          <p14:tracePt t="40231" x="3536950" y="5988050"/>
          <p14:tracePt t="40246" x="3524250" y="5988050"/>
          <p14:tracePt t="40256" x="3511550" y="5988050"/>
          <p14:tracePt t="40269" x="3486150" y="5988050"/>
          <p14:tracePt t="40284" x="3448050" y="5994400"/>
          <p14:tracePt t="40301" x="3384550" y="6007100"/>
          <p14:tracePt t="40318" x="3340100" y="6013450"/>
          <p14:tracePt t="40335" x="3270250" y="6032500"/>
          <p14:tracePt t="40351" x="3232150" y="6045200"/>
          <p14:tracePt t="40367" x="3213100" y="6051550"/>
          <p14:tracePt t="40384" x="3187700" y="6057900"/>
          <p14:tracePt t="40401" x="3175000" y="6064250"/>
          <p14:tracePt t="40418" x="3168650" y="6064250"/>
          <p14:tracePt t="40434" x="3162300" y="6064250"/>
          <p14:tracePt t="40752" x="3295650" y="6076950"/>
          <p14:tracePt t="40759" x="3473450" y="6089650"/>
          <p14:tracePt t="40767" x="3568700" y="6096000"/>
          <p14:tracePt t="40786" x="3676650" y="6089650"/>
          <p14:tracePt t="40807" x="3784600" y="6076950"/>
          <p14:tracePt t="40818" x="3835400" y="6057900"/>
          <p14:tracePt t="40833" x="3860800" y="6051550"/>
          <p14:tracePt t="40850" x="3886200" y="6045200"/>
          <p14:tracePt t="40866" x="3898900" y="6038850"/>
          <p14:tracePt t="40883" x="3905250" y="6038850"/>
          <p14:tracePt t="40899" x="3911600" y="6038850"/>
          <p14:tracePt t="40916" x="3924300" y="6038850"/>
          <p14:tracePt t="40949" x="3937000" y="6038850"/>
          <p14:tracePt t="40965" x="3962400" y="6026150"/>
          <p14:tracePt t="40982" x="4019550" y="6019800"/>
          <p14:tracePt t="40999" x="4051300" y="6013450"/>
          <p14:tracePt t="41016" x="4064000" y="6007100"/>
          <p14:tracePt t="41032" x="4070350" y="6007100"/>
          <p14:tracePt t="41715" x="4140200" y="6019800"/>
          <p14:tracePt t="41723" x="4279900" y="6057900"/>
          <p14:tracePt t="41732" x="4432300" y="6102350"/>
          <p14:tracePt t="41749" x="4667250" y="6159500"/>
          <p14:tracePt t="41766" x="4851400" y="6178550"/>
          <p14:tracePt t="41782" x="4972050" y="6165850"/>
          <p14:tracePt t="41799" x="5060950" y="6140450"/>
          <p14:tracePt t="41815" x="5143500" y="6102350"/>
          <p14:tracePt t="41833" x="5226050" y="6051550"/>
          <p14:tracePt t="41849" x="5270500" y="6013450"/>
          <p14:tracePt t="41865" x="5314950" y="5988050"/>
          <p14:tracePt t="41882" x="5359400" y="5956300"/>
          <p14:tracePt t="41900" x="5416550" y="5924550"/>
          <p14:tracePt t="41915" x="5448300" y="5905500"/>
          <p14:tracePt t="41932" x="5473700" y="5892800"/>
          <p14:tracePt t="41948" x="5499100" y="5880100"/>
          <p14:tracePt t="41967" x="5524500" y="5873750"/>
          <p14:tracePt t="41982" x="5530850" y="5867400"/>
          <p14:tracePt t="41999" x="5537200" y="5867400"/>
          <p14:tracePt t="42015" x="5543550" y="5867400"/>
          <p14:tracePt t="42099" x="5549900" y="5867400"/>
          <p14:tracePt t="42107" x="5549900" y="5861050"/>
          <p14:tracePt t="42115" x="5556250" y="5861050"/>
          <p14:tracePt t="42131" x="5562600" y="5842000"/>
          <p14:tracePt t="42147" x="5568950" y="5822950"/>
          <p14:tracePt t="42164" x="5568950" y="5797550"/>
          <p14:tracePt t="42181" x="5581650" y="5734050"/>
          <p14:tracePt t="42198" x="5594350" y="5695950"/>
          <p14:tracePt t="42214" x="5600700" y="5664200"/>
          <p14:tracePt t="42231" x="5607050" y="5638800"/>
          <p14:tracePt t="42248" x="5619750" y="5594350"/>
          <p14:tracePt t="42264" x="5626100" y="5543550"/>
          <p14:tracePt t="42281" x="5638800" y="5499100"/>
          <p14:tracePt t="42298" x="5651500" y="5416550"/>
          <p14:tracePt t="42315" x="5670550" y="5295900"/>
          <p14:tracePt t="42331" x="5683250" y="5238750"/>
          <p14:tracePt t="42348" x="5695950" y="5187950"/>
          <p14:tracePt t="42364" x="5708650" y="5137150"/>
          <p14:tracePt t="42381" x="5740400" y="5003800"/>
          <p14:tracePt t="42398" x="5753100" y="4914900"/>
          <p14:tracePt t="42414" x="5759450" y="4845050"/>
          <p14:tracePt t="42431" x="5765800" y="4813300"/>
          <p14:tracePt t="42848" x="5778500" y="4768850"/>
          <p14:tracePt t="42855" x="5784850" y="4724400"/>
          <p14:tracePt t="42863" x="5791200" y="4692650"/>
          <p14:tracePt t="42880" x="5816600" y="4622800"/>
          <p14:tracePt t="42896" x="5835650" y="4552950"/>
          <p14:tracePt t="42913" x="5848350" y="4489450"/>
          <p14:tracePt t="42930" x="5867400" y="4400550"/>
          <p14:tracePt t="42946" x="5873750" y="4311650"/>
          <p14:tracePt t="42963" x="5892800" y="4222750"/>
          <p14:tracePt t="42980" x="5892800" y="4146550"/>
          <p14:tracePt t="42996" x="5899150" y="4070350"/>
          <p14:tracePt t="43013" x="5905500" y="4013200"/>
          <p14:tracePt t="43029" x="5905500" y="3911600"/>
          <p14:tracePt t="43046" x="5899150" y="3778250"/>
          <p14:tracePt t="43063" x="5880100" y="3619500"/>
          <p14:tracePt t="43079" x="5854700" y="3511550"/>
          <p14:tracePt t="43096" x="5822950" y="3359150"/>
          <p14:tracePt t="43113" x="5803900" y="3206750"/>
          <p14:tracePt t="43129" x="5797550" y="3111500"/>
          <p14:tracePt t="43146" x="5822950" y="2984500"/>
          <p14:tracePt t="43162" x="5854700" y="2876550"/>
          <p14:tracePt t="43179" x="5905500" y="2730500"/>
          <p14:tracePt t="43196" x="5949950" y="2616200"/>
          <p14:tracePt t="43212" x="6013450" y="2489200"/>
          <p14:tracePt t="43229" x="6051550" y="2374900"/>
          <p14:tracePt t="43246" x="6096000" y="2254250"/>
          <p14:tracePt t="43262" x="6121400" y="2152650"/>
          <p14:tracePt t="43279" x="6165850" y="2032000"/>
          <p14:tracePt t="43295" x="6197600" y="1981200"/>
          <p14:tracePt t="43312" x="6229350" y="1911350"/>
          <p14:tracePt t="43329" x="6267450" y="1816100"/>
          <p14:tracePt t="43346" x="6318250" y="1682750"/>
          <p14:tracePt t="43362" x="6343650" y="1606550"/>
          <p14:tracePt t="43379" x="6369050" y="1555750"/>
          <p14:tracePt t="43396" x="6394450" y="1511300"/>
          <p14:tracePt t="43400" x="6407150" y="1485900"/>
          <p14:tracePt t="43412" x="6432550" y="1435100"/>
          <p14:tracePt t="43429" x="6477000" y="1377950"/>
          <p14:tracePt t="43446" x="6496050" y="1346200"/>
          <p14:tracePt t="43462" x="6540500" y="1289050"/>
          <p14:tracePt t="43479" x="6572250" y="1244600"/>
          <p14:tracePt t="43496" x="6610350" y="1206500"/>
          <p14:tracePt t="43512" x="6769100" y="1155700"/>
          <p14:tracePt t="43529" x="6965950" y="1136650"/>
          <p14:tracePt t="43546" x="7245350" y="1181100"/>
          <p14:tracePt t="43562" x="7366000" y="1225550"/>
          <p14:tracePt t="43579" x="7448550" y="1263650"/>
          <p14:tracePt t="43596" x="7518400" y="1301750"/>
          <p14:tracePt t="43612" x="7607300" y="1377950"/>
          <p14:tracePt t="43629" x="7702550" y="1441450"/>
          <p14:tracePt t="43645" x="7854950" y="1555750"/>
          <p14:tracePt t="43662" x="8020050" y="1720850"/>
          <p14:tracePt t="43679" x="8191500" y="1930400"/>
          <p14:tracePt t="43695" x="8286750" y="2044700"/>
          <p14:tracePt t="43712" x="8343900" y="2209800"/>
          <p14:tracePt t="43729" x="8388350" y="2374900"/>
          <p14:tracePt t="43746" x="8394700" y="2527300"/>
          <p14:tracePt t="43762" x="8394700" y="2673350"/>
          <p14:tracePt t="43779" x="8375650" y="2882900"/>
          <p14:tracePt t="43795" x="8350250" y="3035300"/>
          <p14:tracePt t="43813" x="8305800" y="3302000"/>
          <p14:tracePt t="43829" x="8293100" y="3486150"/>
          <p14:tracePt t="43845" x="8267700" y="3606800"/>
          <p14:tracePt t="43862" x="8242300" y="3733800"/>
          <p14:tracePt t="43879" x="8223250" y="3873500"/>
          <p14:tracePt t="43895" x="8191500" y="4083050"/>
          <p14:tracePt t="43912" x="8159750" y="4171950"/>
          <p14:tracePt t="43928" x="8121650" y="4286250"/>
          <p14:tracePt t="43946" x="8026400" y="4508500"/>
          <p14:tracePt t="43962" x="7969250" y="4622800"/>
          <p14:tracePt t="43978" x="7912100" y="4718050"/>
          <p14:tracePt t="43995" x="7842250" y="4838700"/>
          <p14:tracePt t="44012" x="7740650" y="5010150"/>
          <p14:tracePt t="44028" x="7613650" y="5175250"/>
          <p14:tracePt t="44045" x="7512050" y="5264150"/>
          <p14:tracePt t="44062" x="7416800" y="5334000"/>
          <p14:tracePt t="44079" x="7270750" y="5403850"/>
          <p14:tracePt t="44095" x="6870700" y="5454650"/>
          <p14:tracePt t="44112" x="6400800" y="5403850"/>
          <p14:tracePt t="44128" x="5899150" y="5314950"/>
          <p14:tracePt t="44145" x="5308600" y="5200650"/>
          <p14:tracePt t="44162" x="4883150" y="5060950"/>
          <p14:tracePt t="44179" x="4749800" y="5022850"/>
          <p14:tracePt t="44195" x="4699000" y="5010150"/>
          <p14:tracePt t="44211" x="4673600" y="4997450"/>
          <p14:tracePt t="44228" x="4660900" y="4984750"/>
          <p14:tracePt t="44245" x="4654550" y="4965700"/>
          <p14:tracePt t="44261" x="4635500" y="4921250"/>
          <p14:tracePt t="44278" x="4635500" y="4870450"/>
          <p14:tracePt t="44295" x="4622800" y="4699000"/>
          <p14:tracePt t="44311" x="4635500" y="4540250"/>
          <p14:tracePt t="44328" x="4667250" y="4419600"/>
          <p14:tracePt t="44345" x="4705350" y="4337050"/>
          <p14:tracePt t="44362" x="4806950" y="4114800"/>
          <p14:tracePt t="44378" x="4889500" y="3937000"/>
          <p14:tracePt t="44395" x="4946650" y="3835400"/>
          <p14:tracePt t="44400" x="4978400" y="3778250"/>
          <p14:tracePt t="44411" x="5016500" y="3727450"/>
          <p14:tracePt t="44428" x="5181600" y="3479800"/>
          <p14:tracePt t="44444" x="5276850" y="3346450"/>
          <p14:tracePt t="44461" x="5353050" y="3244850"/>
          <p14:tracePt t="44478" x="5416550" y="3143250"/>
          <p14:tracePt t="44495" x="5524500" y="2946400"/>
          <p14:tracePt t="44511" x="5575300" y="2838450"/>
          <p14:tracePt t="44528" x="5607050" y="2762250"/>
          <p14:tracePt t="44544" x="5632450" y="2730500"/>
          <p14:tracePt t="44561" x="5657850" y="2705100"/>
          <p14:tracePt t="44578" x="5689600" y="2673350"/>
          <p14:tracePt t="44594" x="5715000" y="2647950"/>
          <p14:tracePt t="44611" x="5772150" y="2622550"/>
          <p14:tracePt t="44628" x="6330950" y="2578100"/>
          <p14:tracePt t="44644" x="6750050" y="2597150"/>
          <p14:tracePt t="44661" x="7023100" y="2616200"/>
          <p14:tracePt t="44678" x="7162800" y="2635250"/>
          <p14:tracePt t="44695" x="7258050" y="2641600"/>
          <p14:tracePt t="44711" x="7283450" y="2641600"/>
          <p14:tracePt t="44727" x="7302500" y="2641600"/>
          <p14:tracePt t="44744" x="7308850" y="2641600"/>
          <p14:tracePt t="44761" x="7435850" y="2667000"/>
          <p14:tracePt t="44778" x="7696200" y="2736850"/>
          <p14:tracePt t="44794" x="7816850" y="2794000"/>
          <p14:tracePt t="44811" x="7912100" y="2844800"/>
          <p14:tracePt t="44827" x="7988300" y="2908300"/>
          <p14:tracePt t="44844" x="8045450" y="2959100"/>
          <p14:tracePt t="44861" x="8064500" y="2990850"/>
          <p14:tracePt t="44877" x="8089900" y="3016250"/>
          <p14:tracePt t="44894" x="8115300" y="3048000"/>
          <p14:tracePt t="44898" x="8134350" y="3067050"/>
          <p14:tracePt t="44911" x="8178800" y="3143250"/>
          <p14:tracePt t="44927" x="8229600" y="3244850"/>
          <p14:tracePt t="44944" x="8274050" y="3340100"/>
          <p14:tracePt t="44960" x="8293100" y="3409950"/>
          <p14:tracePt t="44978" x="8318500" y="3473450"/>
          <p14:tracePt t="44994" x="8324850" y="3505200"/>
          <p14:tracePt t="45010" x="8324850" y="3549650"/>
          <p14:tracePt t="45027" x="8324850" y="3587750"/>
          <p14:tracePt t="45044" x="8324850" y="3670300"/>
          <p14:tracePt t="45060" x="8324850" y="3708400"/>
          <p14:tracePt t="45077" x="8318500" y="3752850"/>
          <p14:tracePt t="45094" x="8318500" y="3790950"/>
          <p14:tracePt t="45111" x="8305800" y="3829050"/>
          <p14:tracePt t="45127" x="8299450" y="3841750"/>
          <p14:tracePt t="45143" x="8293100" y="3854450"/>
          <p14:tracePt t="45161" x="8286750" y="3860800"/>
          <p14:tracePt t="45177" x="8280400" y="3867150"/>
          <p14:tracePt t="45193" x="8274050" y="3879850"/>
          <p14:tracePt t="45210" x="8261350" y="3886200"/>
          <p14:tracePt t="45227" x="8248650" y="3892550"/>
          <p14:tracePt t="45244" x="8204200" y="3917950"/>
          <p14:tracePt t="45260" x="8172450" y="3930650"/>
          <p14:tracePt t="45277" x="8128000" y="3943350"/>
          <p14:tracePt t="45293" x="8096250" y="3956050"/>
          <p14:tracePt t="45310" x="8051800" y="3968750"/>
          <p14:tracePt t="45326" x="8001000" y="3994150"/>
          <p14:tracePt t="45343" x="7962900" y="4019550"/>
          <p14:tracePt t="45360" x="7918450" y="4051300"/>
          <p14:tracePt t="45377" x="7854950" y="4114800"/>
          <p14:tracePt t="45393" x="7797800" y="4159250"/>
          <p14:tracePt t="45410" x="7747000" y="4203700"/>
          <p14:tracePt t="45426" x="7696200" y="4235450"/>
          <p14:tracePt t="45443" x="7632700" y="4279900"/>
          <p14:tracePt t="45460" x="7562850" y="4318000"/>
          <p14:tracePt t="45476" x="7524750" y="4337050"/>
          <p14:tracePt t="45493" x="7486650" y="4356100"/>
          <p14:tracePt t="45510" x="7442200" y="4375150"/>
          <p14:tracePt t="45527" x="7366000" y="4413250"/>
          <p14:tracePt t="45543" x="7302500" y="4438650"/>
          <p14:tracePt t="45559" x="7239000" y="4464050"/>
          <p14:tracePt t="45576" x="7188200" y="4483100"/>
          <p14:tracePt t="45592" x="7118350" y="4508500"/>
          <p14:tracePt t="45609" x="7061200" y="4521200"/>
          <p14:tracePt t="45626" x="6997700" y="4521200"/>
          <p14:tracePt t="45642" x="6927850" y="4521200"/>
          <p14:tracePt t="45659" x="6858000" y="4533900"/>
          <p14:tracePt t="45676" x="6826250" y="4533900"/>
          <p14:tracePt t="45692" x="6813550" y="4546600"/>
          <p14:tracePt t="45709" x="6807200" y="4552950"/>
          <p14:tracePt t="45727" x="6781800" y="4559300"/>
          <p14:tracePt t="45743" x="6762750" y="4565650"/>
          <p14:tracePt t="45760" x="6737350" y="4584700"/>
          <p14:tracePt t="45776" x="6718300" y="4597400"/>
          <p14:tracePt t="45794" x="6699250" y="4616450"/>
          <p14:tracePt t="45809" x="6699250" y="4622800"/>
          <p14:tracePt t="45826" x="6686550" y="4629150"/>
          <p14:tracePt t="45843" x="6680200" y="4635500"/>
          <p14:tracePt t="45861" x="6673850" y="4648200"/>
          <p14:tracePt t="46195" x="6667500" y="4648200"/>
          <p14:tracePt t="46211" x="6667500" y="4654550"/>
          <p14:tracePt t="46218" x="6661150" y="4660900"/>
          <p14:tracePt t="46232" x="6654800" y="4660900"/>
          <p14:tracePt t="46254" x="6648450" y="4667250"/>
          <p14:tracePt t="46728" x="6616700" y="4660900"/>
          <p14:tracePt t="46736" x="6584950" y="4648200"/>
          <p14:tracePt t="46744" x="6559550" y="4641850"/>
          <p14:tracePt t="46758" x="6508750" y="4622800"/>
          <p14:tracePt t="46775" x="6470650" y="4616450"/>
          <p14:tracePt t="46791" x="6432550" y="4610100"/>
          <p14:tracePt t="46808" x="6394450" y="4603750"/>
          <p14:tracePt t="46825" x="6343650" y="4603750"/>
          <p14:tracePt t="46841" x="6305550" y="4603750"/>
          <p14:tracePt t="46858" x="6261100" y="4616450"/>
          <p14:tracePt t="46874" x="6229350" y="4622800"/>
          <p14:tracePt t="46891" x="6172200" y="4641850"/>
          <p14:tracePt t="46908" x="6127750" y="4648200"/>
          <p14:tracePt t="46924" x="6096000" y="4660900"/>
          <p14:tracePt t="46941" x="6057900" y="4660900"/>
          <p14:tracePt t="46959" x="6000750" y="4673600"/>
          <p14:tracePt t="46974" x="5969000" y="4686300"/>
          <p14:tracePt t="46991" x="5943600" y="4692650"/>
          <p14:tracePt t="47008" x="5930900" y="4699000"/>
          <p14:tracePt t="47025" x="5911850" y="4705350"/>
          <p14:tracePt t="47045" x="5905500" y="4705350"/>
          <p14:tracePt t="47058" x="5899150" y="4705350"/>
          <p14:tracePt t="47074" x="5892800" y="4711700"/>
          <p14:tracePt t="47091" x="5880100" y="4711700"/>
          <p14:tracePt t="47124" x="5873750" y="4711700"/>
          <p14:tracePt t="47141" x="5867400" y="4711700"/>
          <p14:tracePt t="47372" x="5861050" y="4711700"/>
          <p14:tracePt t="47380" x="5854700" y="4711700"/>
          <p14:tracePt t="47395" x="5848350" y="4711700"/>
          <p14:tracePt t="47461" x="5848350" y="4718050"/>
          <p14:tracePt t="47469" x="5842000" y="4718050"/>
          <p14:tracePt t="47477" x="5835650" y="4718050"/>
          <p14:tracePt t="47492" x="5835650" y="4724400"/>
          <p14:tracePt t="47506" x="5829300" y="4730750"/>
          <p14:tracePt t="47523" x="5816600" y="4737100"/>
          <p14:tracePt t="47540" x="5810250" y="4743450"/>
          <p14:tracePt t="47556" x="5797550" y="4749800"/>
          <p14:tracePt t="47573" x="5772150" y="4768850"/>
          <p14:tracePt t="47590" x="5753100" y="4781550"/>
          <p14:tracePt t="47606" x="5734050" y="4806950"/>
          <p14:tracePt t="47623" x="5715000" y="4838700"/>
          <p14:tracePt t="47639" x="5689600" y="4889500"/>
          <p14:tracePt t="47656" x="5676900" y="4914900"/>
          <p14:tracePt t="47673" x="5670550" y="4940300"/>
          <p14:tracePt t="47689" x="5657850" y="4953000"/>
          <p14:tracePt t="47706" x="5651500" y="4965700"/>
          <p14:tracePt t="47788" x="5651500" y="4953000"/>
          <p14:tracePt t="47795" x="5651500" y="494665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4685123"/>
              </p:ext>
            </p:extLst>
          </p:nvPr>
        </p:nvGraphicFramePr>
        <p:xfrm>
          <a:off x="110761" y="731339"/>
          <a:ext cx="11995514" cy="601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7233">
                  <a:extLst>
                    <a:ext uri="{9D8B030D-6E8A-4147-A177-3AD203B41FA5}">
                      <a16:colId xmlns:a16="http://schemas.microsoft.com/office/drawing/2014/main" val="333937456"/>
                    </a:ext>
                  </a:extLst>
                </a:gridCol>
                <a:gridCol w="2987730">
                  <a:extLst>
                    <a:ext uri="{9D8B030D-6E8A-4147-A177-3AD203B41FA5}">
                      <a16:colId xmlns:a16="http://schemas.microsoft.com/office/drawing/2014/main" val="2961176727"/>
                    </a:ext>
                  </a:extLst>
                </a:gridCol>
                <a:gridCol w="2577475">
                  <a:extLst>
                    <a:ext uri="{9D8B030D-6E8A-4147-A177-3AD203B41FA5}">
                      <a16:colId xmlns:a16="http://schemas.microsoft.com/office/drawing/2014/main" val="1511555674"/>
                    </a:ext>
                  </a:extLst>
                </a:gridCol>
                <a:gridCol w="1177254">
                  <a:extLst>
                    <a:ext uri="{9D8B030D-6E8A-4147-A177-3AD203B41FA5}">
                      <a16:colId xmlns:a16="http://schemas.microsoft.com/office/drawing/2014/main" val="2846059214"/>
                    </a:ext>
                  </a:extLst>
                </a:gridCol>
                <a:gridCol w="1150499">
                  <a:extLst>
                    <a:ext uri="{9D8B030D-6E8A-4147-A177-3AD203B41FA5}">
                      <a16:colId xmlns:a16="http://schemas.microsoft.com/office/drawing/2014/main" val="4270861083"/>
                    </a:ext>
                  </a:extLst>
                </a:gridCol>
                <a:gridCol w="2265323">
                  <a:extLst>
                    <a:ext uri="{9D8B030D-6E8A-4147-A177-3AD203B41FA5}">
                      <a16:colId xmlns:a16="http://schemas.microsoft.com/office/drawing/2014/main" val="1666995943"/>
                    </a:ext>
                  </a:extLst>
                </a:gridCol>
              </a:tblGrid>
              <a:tr h="255476">
                <a:tc>
                  <a:txBody>
                    <a:bodyPr/>
                    <a:lstStyle/>
                    <a:p>
                      <a:r>
                        <a:rPr lang="en-AU" sz="1400" dirty="0" smtClean="0"/>
                        <a:t>Type of Vaccine</a:t>
                      </a:r>
                      <a:endParaRPr lang="en-AU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1400" dirty="0" smtClean="0"/>
                        <a:t>How</a:t>
                      </a:r>
                      <a:r>
                        <a:rPr lang="en-AU" sz="1400" baseline="0" dirty="0" smtClean="0"/>
                        <a:t> it works</a:t>
                      </a:r>
                      <a:endParaRPr lang="en-AU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1400" dirty="0" smtClean="0"/>
                        <a:t>Manufacture</a:t>
                      </a:r>
                      <a:endParaRPr lang="en-AU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1400" dirty="0" smtClean="0"/>
                        <a:t>Pros</a:t>
                      </a:r>
                      <a:endParaRPr lang="en-AU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1400" dirty="0" smtClean="0"/>
                        <a:t>Cons</a:t>
                      </a:r>
                      <a:endParaRPr lang="en-AU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1400" dirty="0" smtClean="0"/>
                        <a:t>Vaccines of this type</a:t>
                      </a:r>
                      <a:endParaRPr lang="en-AU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82847753"/>
                  </a:ext>
                </a:extLst>
              </a:tr>
              <a:tr h="1706954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Live Attenuated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Live,</a:t>
                      </a:r>
                      <a:r>
                        <a:rPr lang="en-AU" sz="900" baseline="0" dirty="0" smtClean="0"/>
                        <a:t> but weak</a:t>
                      </a:r>
                    </a:p>
                    <a:p>
                      <a:pPr marL="742950" lvl="1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AU" sz="900" baseline="0" dirty="0" smtClean="0"/>
                        <a:t>Too weak to cause disease</a:t>
                      </a:r>
                    </a:p>
                    <a:p>
                      <a:pPr marL="742950" lvl="1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AU" sz="900" baseline="0" dirty="0" smtClean="0"/>
                        <a:t>Still provoke immune response to provide long-term, specific immunity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Virus</a:t>
                      </a:r>
                      <a:r>
                        <a:rPr lang="en-AU" sz="900" baseline="0" dirty="0" smtClean="0"/>
                        <a:t> passed through a series of cell cultures</a:t>
                      </a:r>
                    </a:p>
                    <a:p>
                      <a:pPr marL="742950" lvl="1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AU" sz="900" baseline="0" dirty="0" smtClean="0"/>
                        <a:t>Up to 200 times</a:t>
                      </a:r>
                    </a:p>
                    <a:p>
                      <a:pPr marL="742950" lvl="1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AU" sz="900" baseline="0" dirty="0" smtClean="0"/>
                        <a:t>Often chick embryos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baseline="0" dirty="0" smtClean="0"/>
                        <a:t>Virus adapts to chicken cells, but loses ability to cause disease in human cells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baseline="0" dirty="0" smtClean="0"/>
                        <a:t>Virus then used to produce vaccine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Longer lasting immunity than other vaccine types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Can sometimes (very rarely) revert and</a:t>
                      </a:r>
                      <a:r>
                        <a:rPr lang="en-AU" sz="900" baseline="0" dirty="0" smtClean="0"/>
                        <a:t> cause disease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Measles</a:t>
                      </a:r>
                    </a:p>
                    <a:p>
                      <a:r>
                        <a:rPr lang="en-AU" sz="900" dirty="0" smtClean="0"/>
                        <a:t>Mumps</a:t>
                      </a:r>
                      <a:br>
                        <a:rPr lang="en-AU" sz="900" dirty="0" smtClean="0"/>
                      </a:br>
                      <a:r>
                        <a:rPr lang="en-AU" sz="900" dirty="0" smtClean="0"/>
                        <a:t>Rubella (German</a:t>
                      </a:r>
                      <a:r>
                        <a:rPr lang="en-AU" sz="900" baseline="0" dirty="0" smtClean="0"/>
                        <a:t> Measles)</a:t>
                      </a:r>
                      <a:endParaRPr lang="en-AU" sz="900" dirty="0" smtClean="0"/>
                    </a:p>
                    <a:p>
                      <a:r>
                        <a:rPr lang="en-AU" sz="900" dirty="0" smtClean="0"/>
                        <a:t>Varicella</a:t>
                      </a:r>
                      <a:r>
                        <a:rPr lang="en-AU" sz="900" baseline="0" dirty="0" smtClean="0"/>
                        <a:t> (Chicken Pox)</a:t>
                      </a:r>
                    </a:p>
                    <a:p>
                      <a:r>
                        <a:rPr lang="en-AU" sz="900" baseline="0" dirty="0" smtClean="0"/>
                        <a:t>Oral Polio Vaccine </a:t>
                      </a:r>
                    </a:p>
                    <a:p>
                      <a:r>
                        <a:rPr lang="en-AU" sz="900" baseline="0" dirty="0" smtClean="0"/>
                        <a:t>Rotavirus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9989048"/>
                  </a:ext>
                </a:extLst>
              </a:tr>
              <a:tr h="1213377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Killed/Inactivated</a:t>
                      </a:r>
                      <a:r>
                        <a:rPr lang="en-AU" sz="900" baseline="0" dirty="0" smtClean="0"/>
                        <a:t> 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Pathogen killed /inactivated by heat or chemicals</a:t>
                      </a:r>
                    </a:p>
                    <a:p>
                      <a:pPr marL="742950" lvl="1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AU" sz="900" dirty="0" smtClean="0"/>
                        <a:t>Can</a:t>
                      </a:r>
                      <a:r>
                        <a:rPr lang="en-AU" sz="900" baseline="0" dirty="0" smtClean="0"/>
                        <a:t> no longer cause disease</a:t>
                      </a:r>
                    </a:p>
                    <a:p>
                      <a:pPr marL="742950" lvl="1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AU" sz="900" baseline="0" dirty="0" smtClean="0"/>
                        <a:t>Retains antigenic sites so still provokes immune response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baseline="0" dirty="0" smtClean="0"/>
                        <a:t>“Killed” – bacteria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baseline="0" dirty="0" smtClean="0"/>
                        <a:t>“Inactivated” - viruses</a:t>
                      </a:r>
                      <a:endParaRPr lang="en-AU" sz="900" dirty="0" smtClean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Pathogen</a:t>
                      </a:r>
                      <a:r>
                        <a:rPr lang="en-AU" sz="900" baseline="0" dirty="0" smtClean="0"/>
                        <a:t> inactivated/killed by heat or chemicals and then used to manufacture vaccine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Cannot cause disease – it’s dead.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Shorter duration of immunity than live vaccines – needs</a:t>
                      </a:r>
                      <a:r>
                        <a:rPr lang="en-AU" sz="900" baseline="0" dirty="0" smtClean="0"/>
                        <a:t> more boosters.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Pertussis (Whooping Cough)</a:t>
                      </a:r>
                    </a:p>
                    <a:p>
                      <a:r>
                        <a:rPr lang="en-AU" sz="900" dirty="0" smtClean="0"/>
                        <a:t>Inactivated Polio Vaccine</a:t>
                      </a:r>
                    </a:p>
                    <a:p>
                      <a:r>
                        <a:rPr lang="en-AU" sz="900" dirty="0" smtClean="0"/>
                        <a:t>Typhoid</a:t>
                      </a:r>
                    </a:p>
                    <a:p>
                      <a:r>
                        <a:rPr lang="en-AU" sz="900" dirty="0" smtClean="0"/>
                        <a:t>Some Influenza Vaccines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28666472"/>
                  </a:ext>
                </a:extLst>
              </a:tr>
              <a:tr h="884326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Toxoid 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Works to stimulate</a:t>
                      </a:r>
                      <a:r>
                        <a:rPr lang="en-AU" sz="900" baseline="0" dirty="0" smtClean="0"/>
                        <a:t> immunity to a toxin produced by the pathogen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Toxin inactivated</a:t>
                      </a:r>
                      <a:r>
                        <a:rPr lang="en-AU" sz="900" baseline="0" dirty="0" smtClean="0"/>
                        <a:t> by heat or chemicals, but still retains antigenic sites so can still provoke an immune response but not damage the body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Protects</a:t>
                      </a:r>
                      <a:r>
                        <a:rPr lang="en-AU" sz="900" baseline="0" dirty="0" smtClean="0"/>
                        <a:t> from diseases where toxins are produced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Tetanus</a:t>
                      </a:r>
                      <a:br>
                        <a:rPr lang="en-AU" sz="900" dirty="0" smtClean="0"/>
                      </a:br>
                      <a:r>
                        <a:rPr lang="en-AU" sz="900" dirty="0" smtClean="0"/>
                        <a:t>Diphtheria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27769266"/>
                  </a:ext>
                </a:extLst>
              </a:tr>
              <a:tr h="1048851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Subunit/Conjugate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Use</a:t>
                      </a:r>
                      <a:r>
                        <a:rPr lang="en-AU" sz="900" baseline="0" dirty="0" smtClean="0"/>
                        <a:t> part of pathogen containing antigenic site rather than whole pathogen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Gene coding for antigenic site inserted into harmless virus, used to make vaccine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Or part of pathogen isolated to make vaccine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Cannot</a:t>
                      </a:r>
                      <a:r>
                        <a:rPr lang="en-AU" sz="900" baseline="0" dirty="0" smtClean="0"/>
                        <a:t> cause disease – it’s not the whole pathogen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Acellular Pertussis</a:t>
                      </a:r>
                      <a:r>
                        <a:rPr lang="en-AU" sz="900" baseline="0" dirty="0" smtClean="0"/>
                        <a:t> (whooping cough)</a:t>
                      </a:r>
                    </a:p>
                    <a:p>
                      <a:r>
                        <a:rPr lang="en-AU" sz="900" baseline="0" dirty="0" smtClean="0"/>
                        <a:t>Human Papilloma Virus (HPV)</a:t>
                      </a:r>
                    </a:p>
                    <a:p>
                      <a:r>
                        <a:rPr lang="en-AU" sz="900" baseline="0" dirty="0" smtClean="0"/>
                        <a:t>Pneumococcal</a:t>
                      </a:r>
                    </a:p>
                    <a:p>
                      <a:r>
                        <a:rPr lang="en-AU" sz="900" baseline="0" dirty="0" smtClean="0"/>
                        <a:t>Hepatitis B</a:t>
                      </a:r>
                    </a:p>
                    <a:p>
                      <a:endParaRPr lang="en-AU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05410947"/>
                  </a:ext>
                </a:extLst>
              </a:tr>
              <a:tr h="884326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Nucleic Acid</a:t>
                      </a:r>
                      <a:r>
                        <a:rPr lang="en-AU" sz="900" baseline="0" dirty="0" smtClean="0"/>
                        <a:t> (mRNA) </a:t>
                      </a:r>
                    </a:p>
                    <a:p>
                      <a:r>
                        <a:rPr lang="en-AU" sz="900" baseline="0" dirty="0" smtClean="0"/>
                        <a:t>*</a:t>
                      </a:r>
                      <a:r>
                        <a:rPr lang="en-AU" sz="900" i="1" baseline="0" dirty="0" smtClean="0"/>
                        <a:t>not in current curriculum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baseline="0" dirty="0" smtClean="0"/>
                        <a:t>mRNA coding for antigenic protein is injected and absorbed into body cells which then manufacture the antigenic protein (not the whole virus).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900" dirty="0" smtClean="0"/>
                        <a:t>mRNA</a:t>
                      </a:r>
                      <a:r>
                        <a:rPr lang="en-AU" sz="900" baseline="0" dirty="0" smtClean="0"/>
                        <a:t> isolated from virus, packaged and injected.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Cannot</a:t>
                      </a:r>
                      <a:r>
                        <a:rPr lang="en-AU" sz="900" baseline="0" dirty="0" smtClean="0"/>
                        <a:t> cause disease – it’s only part of the pathogenic mRNA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AU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Covid-19</a:t>
                      </a:r>
                      <a:r>
                        <a:rPr lang="en-AU" sz="900" baseline="0" dirty="0" smtClean="0"/>
                        <a:t> vaccines</a:t>
                      </a:r>
                      <a:endParaRPr lang="en-AU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30533818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10761" y="85007"/>
            <a:ext cx="5256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/>
              <a:t>Summary of Vaccine Types</a:t>
            </a:r>
          </a:p>
        </p:txBody>
      </p:sp>
    </p:spTree>
    <p:extLst>
      <p:ext uri="{BB962C8B-B14F-4D97-AF65-F5344CB8AC3E}">
        <p14:creationId xmlns:p14="http://schemas.microsoft.com/office/powerpoint/2010/main" val="155434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524"/>
    </mc:Choice>
    <mc:Fallback xmlns="">
      <p:transition spd="slow" advTm="63524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1117" x="5638800" y="4826000"/>
          <p14:tracePt t="1129" x="5626100" y="4603750"/>
          <p14:tracePt t="1141" x="5645150" y="4394200"/>
          <p14:tracePt t="1171" x="5988050" y="3683000"/>
          <p14:tracePt t="1188" x="6261100" y="3365500"/>
          <p14:tracePt t="1206" x="6845300" y="2857500"/>
          <p14:tracePt t="1223" x="7175500" y="2692400"/>
          <p14:tracePt t="1239" x="7391400" y="2635250"/>
          <p14:tracePt t="1255" x="7499350" y="2635250"/>
          <p14:tracePt t="1273" x="7588250" y="2686050"/>
          <p14:tracePt t="1289" x="7626350" y="2768600"/>
          <p14:tracePt t="1305" x="7645400" y="2863850"/>
          <p14:tracePt t="1322" x="7645400" y="2921000"/>
          <p14:tracePt t="1339" x="7588250" y="3009900"/>
          <p14:tracePt t="1355" x="7512050" y="3073400"/>
          <p14:tracePt t="1372" x="7423150" y="3136900"/>
          <p14:tracePt t="1389" x="7340600" y="3175000"/>
          <p14:tracePt t="1406" x="7251700" y="3181350"/>
          <p14:tracePt t="1422" x="7194550" y="3162300"/>
          <p14:tracePt t="1438" x="7131050" y="3136900"/>
          <p14:tracePt t="1455" x="7054850" y="3092450"/>
          <p14:tracePt t="1472" x="6946900" y="2978150"/>
          <p14:tracePt t="1488" x="6845300" y="2838450"/>
          <p14:tracePt t="1505" x="6762750" y="2730500"/>
          <p14:tracePt t="1522" x="6635750" y="2647950"/>
          <p14:tracePt t="1527" x="6559550" y="2603500"/>
          <p14:tracePt t="1539" x="6432550" y="2552700"/>
          <p14:tracePt t="1555" x="6330950" y="2520950"/>
          <p14:tracePt t="1572" x="6248400" y="2495550"/>
          <p14:tracePt t="1588" x="6153150" y="2476500"/>
          <p14:tracePt t="1606" x="6000750" y="2457450"/>
          <p14:tracePt t="1622" x="5949950" y="2451100"/>
          <p14:tracePt t="1638" x="5924550" y="2444750"/>
          <p14:tracePt t="1654" x="5899150" y="2444750"/>
          <p14:tracePt t="1971" x="5816600" y="2425700"/>
          <p14:tracePt t="1979" x="5721350" y="2400300"/>
          <p14:tracePt t="1988" x="5581650" y="2374900"/>
          <p14:tracePt t="2004" x="5245100" y="2305050"/>
          <p14:tracePt t="2022" x="4864100" y="2247900"/>
          <p14:tracePt t="2038" x="4654550" y="2228850"/>
          <p14:tracePt t="2054" x="4483100" y="2209800"/>
          <p14:tracePt t="2070" x="4311650" y="2197100"/>
          <p14:tracePt t="2087" x="4184650" y="2197100"/>
          <p14:tracePt t="2104" x="4076700" y="2197100"/>
          <p14:tracePt t="2120" x="4025900" y="2197100"/>
          <p14:tracePt t="2137" x="3994150" y="2197100"/>
          <p14:tracePt t="2154" x="3962400" y="2197100"/>
          <p14:tracePt t="2170" x="3917950" y="2197100"/>
          <p14:tracePt t="2187" x="3886200" y="2203450"/>
          <p14:tracePt t="2203" x="3854450" y="2203450"/>
          <p14:tracePt t="2220" x="3810000" y="2209800"/>
          <p14:tracePt t="2237" x="3759200" y="2216150"/>
          <p14:tracePt t="2253" x="3727450" y="2216150"/>
          <p14:tracePt t="2270" x="3689350" y="2222500"/>
          <p14:tracePt t="2287" x="3657600" y="2222500"/>
          <p14:tracePt t="2304" x="3606800" y="2222500"/>
          <p14:tracePt t="2320" x="3562350" y="2222500"/>
          <p14:tracePt t="2337" x="3486150" y="2222500"/>
          <p14:tracePt t="2355" x="3378200" y="2222500"/>
          <p14:tracePt t="2371" x="3232150" y="2190750"/>
          <p14:tracePt t="2387" x="3143250" y="2171700"/>
          <p14:tracePt t="2404" x="3041650" y="2139950"/>
          <p14:tracePt t="2420" x="2927350" y="2108200"/>
          <p14:tracePt t="2437" x="2800350" y="2063750"/>
          <p14:tracePt t="2454" x="2743200" y="2044700"/>
          <p14:tracePt t="2470" x="2692400" y="2032000"/>
          <p14:tracePt t="2487" x="2647950" y="2025650"/>
          <p14:tracePt t="2505" x="2603500" y="2012950"/>
          <p14:tracePt t="2520" x="2590800" y="2006600"/>
          <p14:tracePt t="2537" x="2578100" y="2000250"/>
          <p14:tracePt t="2554" x="2571750" y="2000250"/>
          <p14:tracePt t="2571" x="2565400" y="1987550"/>
          <p14:tracePt t="3883" x="2527300" y="1962150"/>
          <p14:tracePt t="3890" x="2463800" y="1936750"/>
          <p14:tracePt t="3901" x="2406650" y="1924050"/>
          <p14:tracePt t="3918" x="2298700" y="1898650"/>
          <p14:tracePt t="3935" x="2146300" y="1892300"/>
          <p14:tracePt t="3951" x="2025650" y="1892300"/>
          <p14:tracePt t="3968" x="1911350" y="1892300"/>
          <p14:tracePt t="3984" x="1822450" y="1892300"/>
          <p14:tracePt t="4001" x="1701800" y="1898650"/>
          <p14:tracePt t="4017" x="1587500" y="1911350"/>
          <p14:tracePt t="4034" x="1435100" y="1924050"/>
          <p14:tracePt t="4051" x="1339850" y="1930400"/>
          <p14:tracePt t="4068" x="1257300" y="1943100"/>
          <p14:tracePt t="4084" x="1219200" y="1949450"/>
          <p14:tracePt t="4101" x="1200150" y="1949450"/>
          <p14:tracePt t="4117" x="1187450" y="1949450"/>
          <p14:tracePt t="4134" x="1181100" y="1949450"/>
          <p14:tracePt t="4151" x="1174750" y="1949450"/>
          <p14:tracePt t="4167" x="1168400" y="1949450"/>
          <p14:tracePt t="4184" x="1162050" y="1949450"/>
          <p14:tracePt t="4200" x="1155700" y="1949450"/>
          <p14:tracePt t="4217" x="1123950" y="1949450"/>
          <p14:tracePt t="4234" x="1104900" y="1949450"/>
          <p14:tracePt t="4250" x="1092200" y="1949450"/>
          <p14:tracePt t="4267" x="1085850" y="1949450"/>
          <p14:tracePt t="4284" x="1079500" y="1949450"/>
          <p14:tracePt t="4300" x="1073150" y="1949450"/>
          <p14:tracePt t="4317" x="1066800" y="1949450"/>
          <p14:tracePt t="4380" x="1066800" y="1943100"/>
          <p14:tracePt t="4395" x="1066800" y="1936750"/>
          <p14:tracePt t="4432" x="1066800" y="1930400"/>
          <p14:tracePt t="4544" x="1066800" y="1924050"/>
          <p14:tracePt t="4554" x="1066800" y="1917700"/>
          <p14:tracePt t="4595" x="1066800" y="1911350"/>
          <p14:tracePt t="4619" x="1073150" y="1911350"/>
          <p14:tracePt t="4627" x="1073150" y="1905000"/>
          <p14:tracePt t="4647" x="1079500" y="1905000"/>
          <p14:tracePt t="4677" x="1079500" y="1898650"/>
          <p14:tracePt t="4686" x="1085850" y="1898650"/>
          <p14:tracePt t="4700" x="1092200" y="1892300"/>
          <p14:tracePt t="4717" x="1104900" y="1885950"/>
          <p14:tracePt t="4734" x="1130300" y="1866900"/>
          <p14:tracePt t="4751" x="1155700" y="1841500"/>
          <p14:tracePt t="4767" x="1187450" y="1816100"/>
          <p14:tracePt t="4784" x="1193800" y="1809750"/>
          <p14:tracePt t="4800" x="1212850" y="1778000"/>
          <p14:tracePt t="4817" x="1282700" y="1733550"/>
          <p14:tracePt t="4834" x="1441450" y="1644650"/>
          <p14:tracePt t="4850" x="1536700" y="1600200"/>
          <p14:tracePt t="4867" x="1612900" y="1574800"/>
          <p14:tracePt t="4884" x="1701800" y="1549400"/>
          <p14:tracePt t="4900" x="1765300" y="1549400"/>
          <p14:tracePt t="4917" x="1841500" y="1549400"/>
          <p14:tracePt t="4933" x="1898650" y="1549400"/>
          <p14:tracePt t="4950" x="1949450" y="1555750"/>
          <p14:tracePt t="4967" x="1981200" y="1562100"/>
          <p14:tracePt t="4983" x="1987550" y="1562100"/>
          <p14:tracePt t="5000" x="1993900" y="1562100"/>
          <p14:tracePt t="5016" x="2000250" y="1562100"/>
          <p14:tracePt t="5092" x="2006600" y="1562100"/>
          <p14:tracePt t="5123" x="2012950" y="1562100"/>
          <p14:tracePt t="5145" x="2032000" y="1562100"/>
          <p14:tracePt t="5159" x="2076450" y="1562100"/>
          <p14:tracePt t="5173" x="2114550" y="1574800"/>
          <p14:tracePt t="5183" x="2159000" y="1574800"/>
          <p14:tracePt t="5200" x="2203450" y="1574800"/>
          <p14:tracePt t="5216" x="2228850" y="1574800"/>
          <p14:tracePt t="5234" x="2247900" y="1574800"/>
          <p14:tracePt t="5249" x="2254250" y="1574800"/>
          <p14:tracePt t="5283" x="2266950" y="1574800"/>
          <p14:tracePt t="5353" x="2266950" y="1581150"/>
          <p14:tracePt t="5375" x="2266950" y="1587500"/>
          <p14:tracePt t="5406" x="2266950" y="1593850"/>
          <p14:tracePt t="5442" x="2266950" y="1600200"/>
          <p14:tracePt t="5464" x="2266950" y="1606550"/>
          <p14:tracePt t="5501" x="2266950" y="1612900"/>
          <p14:tracePt t="5545" x="2266950" y="1619250"/>
          <p14:tracePt t="5671" x="2266950" y="1625600"/>
          <p14:tracePt t="5694" x="2266950" y="1631950"/>
          <p14:tracePt t="5709" x="2266950" y="1638300"/>
          <p14:tracePt t="5731" x="2260600" y="1644650"/>
          <p14:tracePt t="5745" x="2260600" y="1651000"/>
          <p14:tracePt t="5760" x="2254250" y="1657350"/>
          <p14:tracePt t="5775" x="2254250" y="1663700"/>
          <p14:tracePt t="5790" x="2254250" y="1670050"/>
          <p14:tracePt t="6139" x="2254250" y="1663700"/>
          <p14:tracePt t="6970" x="2305050" y="1663700"/>
          <p14:tracePt t="6982" x="2362200" y="1670050"/>
          <p14:tracePt t="6998" x="2470150" y="1695450"/>
          <p14:tracePt t="7016" x="2654300" y="1714500"/>
          <p14:tracePt t="7030" x="2781300" y="1714500"/>
          <p14:tracePt t="7050" x="2978150" y="1708150"/>
          <p14:tracePt t="7070" x="3124200" y="1695450"/>
          <p14:tracePt t="7082" x="3295650" y="1689100"/>
          <p14:tracePt t="7097" x="3454400" y="1689100"/>
          <p14:tracePt t="7114" x="3613150" y="1689100"/>
          <p14:tracePt t="7130" x="3740150" y="1689100"/>
          <p14:tracePt t="7148" x="3879850" y="1676400"/>
          <p14:tracePt t="7164" x="3937000" y="1670050"/>
          <p14:tracePt t="7180" x="3981450" y="1663700"/>
          <p14:tracePt t="7196" x="4013200" y="1657350"/>
          <p14:tracePt t="7213" x="4057650" y="1651000"/>
          <p14:tracePt t="7229" x="4089400" y="1651000"/>
          <p14:tracePt t="7246" x="4127500" y="1651000"/>
          <p14:tracePt t="7263" x="4152900" y="1651000"/>
          <p14:tracePt t="7280" x="4203700" y="1670050"/>
          <p14:tracePt t="7296" x="4235450" y="1676400"/>
          <p14:tracePt t="7313" x="4248150" y="1676400"/>
          <p14:tracePt t="7330" x="4254500" y="1676400"/>
          <p14:tracePt t="7347" x="4260850" y="1676400"/>
          <p14:tracePt t="7363" x="4267200" y="1676400"/>
          <p14:tracePt t="7380" x="4273550" y="1676400"/>
          <p14:tracePt t="7986" x="4279900" y="1676400"/>
          <p14:tracePt t="8001" x="4286250" y="1676400"/>
          <p14:tracePt t="8023" x="4292600" y="1676400"/>
          <p14:tracePt t="8043" x="4298950" y="1676400"/>
          <p14:tracePt t="8052" x="4305300" y="1670050"/>
          <p14:tracePt t="8073" x="4305300" y="1663700"/>
          <p14:tracePt t="8083" x="4305300" y="1657350"/>
          <p14:tracePt t="8095" x="4311650" y="1651000"/>
          <p14:tracePt t="8128" x="4311650" y="1638300"/>
          <p14:tracePt t="8162" x="4311650" y="1631950"/>
          <p14:tracePt t="8178" x="4318000" y="1625600"/>
          <p14:tracePt t="8195" x="4318000" y="1619250"/>
          <p14:tracePt t="8211" x="4324350" y="1619250"/>
          <p14:tracePt t="8228" x="4343400" y="1612900"/>
          <p14:tracePt t="8245" x="4464050" y="1631950"/>
          <p14:tracePt t="8261" x="4508500" y="1644650"/>
          <p14:tracePt t="8278" x="4533900" y="1657350"/>
          <p14:tracePt t="8295" x="4546600" y="1657350"/>
          <p14:tracePt t="8311" x="4565650" y="1663700"/>
          <p14:tracePt t="8328" x="4572000" y="1663700"/>
          <p14:tracePt t="8361" x="4584700" y="1663700"/>
          <p14:tracePt t="8407" x="4597400" y="1670050"/>
          <p14:tracePt t="8416" x="4616450" y="1670050"/>
          <p14:tracePt t="8428" x="4629150" y="1676400"/>
          <p14:tracePt t="8444" x="4686300" y="1682750"/>
          <p14:tracePt t="8461" x="4718050" y="1682750"/>
          <p14:tracePt t="8478" x="4749800" y="1682750"/>
          <p14:tracePt t="8494" x="4775200" y="1676400"/>
          <p14:tracePt t="8511" x="4819650" y="1663700"/>
          <p14:tracePt t="8528" x="4851400" y="1651000"/>
          <p14:tracePt t="8544" x="4895850" y="1638300"/>
          <p14:tracePt t="8561" x="4953000" y="1619250"/>
          <p14:tracePt t="8577" x="5041900" y="1600200"/>
          <p14:tracePt t="8594" x="5080000" y="1593850"/>
          <p14:tracePt t="8611" x="5118100" y="1587500"/>
          <p14:tracePt t="8628" x="5156200" y="1574800"/>
          <p14:tracePt t="8644" x="5219700" y="1568450"/>
          <p14:tracePt t="8661" x="5257800" y="1568450"/>
          <p14:tracePt t="8677" x="5289550" y="1568450"/>
          <p14:tracePt t="8694" x="5327650" y="1562100"/>
          <p14:tracePt t="8711" x="5372100" y="1555750"/>
          <p14:tracePt t="8727" x="5397500" y="1555750"/>
          <p14:tracePt t="8744" x="5422900" y="1555750"/>
          <p14:tracePt t="8761" x="5448300" y="1555750"/>
          <p14:tracePt t="8778" x="5480050" y="1555750"/>
          <p14:tracePt t="8794" x="5518150" y="1555750"/>
          <p14:tracePt t="8811" x="5543550" y="1555750"/>
          <p14:tracePt t="8827" x="5581650" y="1555750"/>
          <p14:tracePt t="8844" x="5626100" y="1549400"/>
          <p14:tracePt t="8861" x="5683250" y="1549400"/>
          <p14:tracePt t="8877" x="5727700" y="1549400"/>
          <p14:tracePt t="8893" x="5778500" y="1549400"/>
          <p14:tracePt t="8910" x="5810250" y="1555750"/>
          <p14:tracePt t="8927" x="5861050" y="1555750"/>
          <p14:tracePt t="8944" x="5880100" y="1555750"/>
          <p14:tracePt t="8960" x="5905500" y="1555750"/>
          <p14:tracePt t="8977" x="5924550" y="1555750"/>
          <p14:tracePt t="8994" x="5956300" y="1555750"/>
          <p14:tracePt t="9010" x="5975350" y="1555750"/>
          <p14:tracePt t="9027" x="5994400" y="1555750"/>
          <p14:tracePt t="9044" x="6019800" y="1555750"/>
          <p14:tracePt t="9060" x="6064250" y="1555750"/>
          <p14:tracePt t="9077" x="6096000" y="1555750"/>
          <p14:tracePt t="9094" x="6121400" y="1555750"/>
          <p14:tracePt t="9110" x="6140450" y="1555750"/>
          <p14:tracePt t="9127" x="6172200" y="1555750"/>
          <p14:tracePt t="9143" x="6191250" y="1555750"/>
          <p14:tracePt t="9160" x="6210300" y="1555750"/>
          <p14:tracePt t="9176" x="6229350" y="1555750"/>
          <p14:tracePt t="9194" x="6261100" y="1555750"/>
          <p14:tracePt t="9210" x="6286500" y="1555750"/>
          <p14:tracePt t="9227" x="6324600" y="1555750"/>
          <p14:tracePt t="9244" x="6356350" y="1555750"/>
          <p14:tracePt t="9261" x="6413500" y="1543050"/>
          <p14:tracePt t="9277" x="6457950" y="1536700"/>
          <p14:tracePt t="9294" x="6489700" y="1530350"/>
          <p14:tracePt t="9310" x="6527800" y="1517650"/>
          <p14:tracePt t="9328" x="6584950" y="1511300"/>
          <p14:tracePt t="9344" x="6623050" y="1504950"/>
          <p14:tracePt t="9360" x="6661150" y="1504950"/>
          <p14:tracePt t="9377" x="6692900" y="1504950"/>
          <p14:tracePt t="9395" x="6743700" y="1504950"/>
          <p14:tracePt t="9410" x="6769100" y="1504950"/>
          <p14:tracePt t="9427" x="6794500" y="1498600"/>
          <p14:tracePt t="9444" x="6813550" y="1498600"/>
          <p14:tracePt t="9461" x="6832600" y="1498600"/>
          <p14:tracePt t="9477" x="6845300" y="1498600"/>
          <p14:tracePt t="9494" x="6858000" y="1498600"/>
          <p14:tracePt t="9510" x="6883400" y="1498600"/>
          <p14:tracePt t="9528" x="6927850" y="1498600"/>
          <p14:tracePt t="9544" x="6959600" y="1498600"/>
          <p14:tracePt t="9560" x="6985000" y="1511300"/>
          <p14:tracePt t="9577" x="7004050" y="1511300"/>
          <p14:tracePt t="9595" x="7029450" y="1511300"/>
          <p14:tracePt t="9610" x="7048500" y="1511300"/>
          <p14:tracePt t="9626" x="7054850" y="1511300"/>
          <p14:tracePt t="9644" x="7061200" y="1511300"/>
          <p14:tracePt t="9661" x="7073900" y="1511300"/>
          <p14:tracePt t="9676" x="7080250" y="1511300"/>
          <p14:tracePt t="10166" x="7099300" y="1511300"/>
          <p14:tracePt t="10178" x="7156450" y="1517650"/>
          <p14:tracePt t="10193" x="7302500" y="1517650"/>
          <p14:tracePt t="10210" x="7454900" y="1517650"/>
          <p14:tracePt t="10226" x="7499350" y="1517650"/>
          <p14:tracePt t="10242" x="7512050" y="1517650"/>
          <p14:tracePt t="10259" x="7524750" y="1517650"/>
          <p14:tracePt t="10277" x="7537450" y="1511300"/>
          <p14:tracePt t="10292" x="7569200" y="1504950"/>
          <p14:tracePt t="10309" x="7740650" y="1504950"/>
          <p14:tracePt t="10326" x="7867650" y="1504950"/>
          <p14:tracePt t="10343" x="8039100" y="1504950"/>
          <p14:tracePt t="10359" x="8115300" y="1498600"/>
          <p14:tracePt t="10375" x="8166100" y="1485900"/>
          <p14:tracePt t="10392" x="8204200" y="1485900"/>
          <p14:tracePt t="10410" x="8267700" y="1473200"/>
          <p14:tracePt t="10426" x="8312150" y="1473200"/>
          <p14:tracePt t="10442" x="8356600" y="1473200"/>
          <p14:tracePt t="10459" x="8407400" y="1473200"/>
          <p14:tracePt t="10476" x="8439150" y="1473200"/>
          <p14:tracePt t="10492" x="8458200" y="1473200"/>
          <p14:tracePt t="10509" x="8470900" y="1473200"/>
          <p14:tracePt t="10525" x="8477250" y="1473200"/>
          <p14:tracePt t="10542" x="8483600" y="1473200"/>
          <p14:tracePt t="10693" x="8483600" y="1479550"/>
          <p14:tracePt t="10737" x="8483600" y="1485900"/>
          <p14:tracePt t="10752" x="8489950" y="1498600"/>
          <p14:tracePt t="10767" x="8489950" y="1504950"/>
          <p14:tracePt t="10776" x="8489950" y="1511300"/>
          <p14:tracePt t="10791" x="8502650" y="1543050"/>
          <p14:tracePt t="10808" x="8502650" y="1581150"/>
          <p14:tracePt t="10826" x="8509000" y="1651000"/>
          <p14:tracePt t="10842" x="8515350" y="1695450"/>
          <p14:tracePt t="10858" x="8515350" y="1746250"/>
          <p14:tracePt t="10875" x="8515350" y="1778000"/>
          <p14:tracePt t="10893" x="8515350" y="1816100"/>
          <p14:tracePt t="10908" x="8515350" y="1835150"/>
          <p14:tracePt t="10925" x="8515350" y="1847850"/>
          <p14:tracePt t="10941" x="8515350" y="1866900"/>
          <p14:tracePt t="10960" x="8515350" y="1898650"/>
          <p14:tracePt t="10975" x="8515350" y="1936750"/>
          <p14:tracePt t="10991" x="8515350" y="1981200"/>
          <p14:tracePt t="11008" x="8515350" y="2051050"/>
          <p14:tracePt t="11026" x="8515350" y="2139950"/>
          <p14:tracePt t="11041" x="8509000" y="2190750"/>
          <p14:tracePt t="11058" x="8502650" y="2228850"/>
          <p14:tracePt t="11074" x="8496300" y="2305050"/>
          <p14:tracePt t="11093" x="8464550" y="2451100"/>
          <p14:tracePt t="11108" x="8445500" y="2552700"/>
          <p14:tracePt t="11125" x="8426450" y="2622550"/>
          <p14:tracePt t="11141" x="8407400" y="2673350"/>
          <p14:tracePt t="11157" x="8388350" y="2724150"/>
          <p14:tracePt t="11174" x="8369300" y="2825750"/>
          <p14:tracePt t="11191" x="8356600" y="2882900"/>
          <p14:tracePt t="11207" x="8350250" y="2940050"/>
          <p14:tracePt t="11224" x="8337550" y="2984500"/>
          <p14:tracePt t="11241" x="8337550" y="3041650"/>
          <p14:tracePt t="11257" x="8337550" y="3073400"/>
          <p14:tracePt t="11274" x="8337550" y="3105150"/>
          <p14:tracePt t="11291" x="8337550" y="3130550"/>
          <p14:tracePt t="11307" x="8337550" y="3206750"/>
          <p14:tracePt t="11324" x="8337550" y="3276600"/>
          <p14:tracePt t="11341" x="8337550" y="3333750"/>
          <p14:tracePt t="11357" x="8337550" y="3397250"/>
          <p14:tracePt t="11374" x="8343900" y="3467100"/>
          <p14:tracePt t="11390" x="8343900" y="3517900"/>
          <p14:tracePt t="11407" x="8350250" y="3575050"/>
          <p14:tracePt t="11424" x="8356600" y="3657600"/>
          <p14:tracePt t="11441" x="8375650" y="3790950"/>
          <p14:tracePt t="11457" x="8388350" y="3848100"/>
          <p14:tracePt t="11474" x="8394700" y="3892550"/>
          <p14:tracePt t="11490" x="8401050" y="3924300"/>
          <p14:tracePt t="11508" x="8407400" y="3975100"/>
          <p14:tracePt t="11524" x="8407400" y="4025900"/>
          <p14:tracePt t="11540" x="8426450" y="4102100"/>
          <p14:tracePt t="11557" x="8432800" y="4178300"/>
          <p14:tracePt t="11574" x="8439150" y="4279900"/>
          <p14:tracePt t="11590" x="8439150" y="4324350"/>
          <p14:tracePt t="11607" x="8439150" y="4356100"/>
          <p14:tracePt t="11624" x="8439150" y="4381500"/>
          <p14:tracePt t="11641" x="8439150" y="4451350"/>
          <p14:tracePt t="11657" x="8439150" y="4495800"/>
          <p14:tracePt t="11674" x="8439150" y="4540250"/>
          <p14:tracePt t="11690" x="8432800" y="4584700"/>
          <p14:tracePt t="11707" x="8432800" y="4641850"/>
          <p14:tracePt t="11723" x="8426450" y="4660900"/>
          <p14:tracePt t="11740" x="8420100" y="4686300"/>
          <p14:tracePt t="11757" x="8420100" y="4699000"/>
          <p14:tracePt t="11774" x="8413750" y="4718050"/>
          <p14:tracePt t="11790" x="8407400" y="4730750"/>
          <p14:tracePt t="11806" x="8401050" y="4756150"/>
          <p14:tracePt t="11824" x="8394700" y="4768850"/>
          <p14:tracePt t="11840" x="8388350" y="4794250"/>
          <p14:tracePt t="11856" x="8388350" y="4838700"/>
          <p14:tracePt t="11873" x="8388350" y="4857750"/>
          <p14:tracePt t="11890" x="8388350" y="4876800"/>
          <p14:tracePt t="12235" x="8388350" y="4883150"/>
          <p14:tracePt t="12247" x="8388350" y="4902200"/>
          <p14:tracePt t="12259" x="8388350" y="4927600"/>
          <p14:tracePt t="12273" x="8394700" y="4965700"/>
          <p14:tracePt t="12290" x="8401050" y="5003800"/>
          <p14:tracePt t="12308" x="8407400" y="5041900"/>
          <p14:tracePt t="12325" x="8420100" y="5086350"/>
          <p14:tracePt t="12339" x="8426450" y="5118100"/>
          <p14:tracePt t="12356" x="8439150" y="5168900"/>
          <p14:tracePt t="12373" x="8451850" y="5219700"/>
          <p14:tracePt t="12390" x="8470900" y="5302250"/>
          <p14:tracePt t="12406" x="8477250" y="5353050"/>
          <p14:tracePt t="12422" x="8489950" y="5384800"/>
          <p14:tracePt t="12439" x="8489950" y="5416550"/>
          <p14:tracePt t="12456" x="8489950" y="5448300"/>
          <p14:tracePt t="12472" x="8489950" y="5486400"/>
          <p14:tracePt t="12489" x="8489950" y="5511800"/>
          <p14:tracePt t="12506" x="8496300" y="5543550"/>
          <p14:tracePt t="12522" x="8502650" y="5581650"/>
          <p14:tracePt t="12527" x="8502650" y="5594350"/>
          <p14:tracePt t="12539" x="8502650" y="5626100"/>
          <p14:tracePt t="12555" x="8502650" y="5657850"/>
          <p14:tracePt t="12572" x="8502650" y="5689600"/>
          <p14:tracePt t="12589" x="8509000" y="5727700"/>
          <p14:tracePt t="12605" x="8509000" y="5772150"/>
          <p14:tracePt t="12622" x="8509000" y="5803900"/>
          <p14:tracePt t="12639" x="8509000" y="5829300"/>
          <p14:tracePt t="12655" x="8509000" y="5861050"/>
          <p14:tracePt t="12672" x="8509000" y="5892800"/>
          <p14:tracePt t="12689" x="8502650" y="5924550"/>
          <p14:tracePt t="12705" x="8496300" y="5969000"/>
          <p14:tracePt t="12722" x="8483600" y="6007100"/>
          <p14:tracePt t="12739" x="8470900" y="6064250"/>
          <p14:tracePt t="12755" x="8464550" y="6102350"/>
          <p14:tracePt t="12772" x="8458200" y="6134100"/>
          <p14:tracePt t="12789" x="8445500" y="6165850"/>
          <p14:tracePt t="12806" x="8439150" y="6197600"/>
          <p14:tracePt t="12822" x="8432800" y="6216650"/>
          <p14:tracePt t="12838" x="8426450" y="6229350"/>
          <p14:tracePt t="12855" x="8413750" y="6248400"/>
          <p14:tracePt t="12872" x="8407400" y="6261100"/>
          <p14:tracePt t="12888" x="8407400" y="6267450"/>
          <p14:tracePt t="12905" x="8407400" y="6273800"/>
          <p14:tracePt t="12922" x="8407400" y="6280150"/>
          <p14:tracePt t="12939" x="8407400" y="6286500"/>
          <p14:tracePt t="12999" x="8407400" y="6273800"/>
          <p14:tracePt t="13009" x="8413750" y="6223000"/>
          <p14:tracePt t="13022" x="8432800" y="6000750"/>
          <p14:tracePt t="13038" x="8451850" y="5791200"/>
          <p14:tracePt t="13055" x="8451850" y="5556250"/>
          <p14:tracePt t="13073" x="8451850" y="5334000"/>
          <p14:tracePt t="13089" x="8451850" y="5270500"/>
          <p14:tracePt t="13106" x="8451850" y="5226050"/>
          <p14:tracePt t="13122" x="8451850" y="5162550"/>
          <p14:tracePt t="13140" x="8458200" y="5016500"/>
          <p14:tracePt t="13156" x="8464550" y="4921250"/>
          <p14:tracePt t="13171" x="8477250" y="4832350"/>
          <p14:tracePt t="13188" x="8489950" y="4737100"/>
          <p14:tracePt t="13205" x="8489950" y="4578350"/>
          <p14:tracePt t="13221" x="8489950" y="4362450"/>
          <p14:tracePt t="13238" x="8496300" y="4254500"/>
          <p14:tracePt t="13254" x="8509000" y="4083050"/>
          <p14:tracePt t="13271" x="8528050" y="3924300"/>
          <p14:tracePt t="13288" x="8559800" y="3778250"/>
          <p14:tracePt t="13304" x="8591550" y="3676650"/>
          <p14:tracePt t="13321" x="8623300" y="3556000"/>
          <p14:tracePt t="13337" x="8655050" y="3435350"/>
          <p14:tracePt t="13354" x="8667750" y="3314700"/>
          <p14:tracePt t="13371" x="8680450" y="3263900"/>
          <p14:tracePt t="13387" x="8680450" y="3206750"/>
          <p14:tracePt t="13404" x="8680450" y="3136900"/>
          <p14:tracePt t="13421" x="8680450" y="2997200"/>
          <p14:tracePt t="13437" x="8686800" y="2908300"/>
          <p14:tracePt t="13454" x="8686800" y="2851150"/>
          <p14:tracePt t="13471" x="8686800" y="2794000"/>
          <p14:tracePt t="13487" x="8680450" y="2654300"/>
          <p14:tracePt t="13504" x="8674100" y="2559050"/>
          <p14:tracePt t="13521" x="8655050" y="2457450"/>
          <p14:tracePt t="13538" x="8655050" y="2400300"/>
          <p14:tracePt t="13554" x="8642350" y="2343150"/>
          <p14:tracePt t="13570" x="8636000" y="2317750"/>
          <p14:tracePt t="13587" x="8623300" y="2279650"/>
          <p14:tracePt t="13604" x="8623300" y="2254250"/>
          <p14:tracePt t="13621" x="8610600" y="2209800"/>
          <p14:tracePt t="13637" x="8597900" y="2178050"/>
          <p14:tracePt t="13654" x="8591550" y="2159000"/>
          <p14:tracePt t="13670" x="8572500" y="2127250"/>
          <p14:tracePt t="13687" x="8470900" y="2057400"/>
          <p14:tracePt t="13704" x="8432800" y="2044700"/>
          <p14:tracePt t="14126" x="8413750" y="2044700"/>
          <p14:tracePt t="14134" x="8388350" y="2044700"/>
          <p14:tracePt t="14146" x="8362950" y="2044700"/>
          <p14:tracePt t="14155" x="8305800" y="2044700"/>
          <p14:tracePt t="14170" x="8229600" y="2063750"/>
          <p14:tracePt t="14186" x="8108950" y="2089150"/>
          <p14:tracePt t="14203" x="7931150" y="2133600"/>
          <p14:tracePt t="14219" x="7740650" y="2203450"/>
          <p14:tracePt t="14236" x="7518400" y="2298700"/>
          <p14:tracePt t="14253" x="7378700" y="2362200"/>
          <p14:tracePt t="14269" x="7264400" y="2419350"/>
          <p14:tracePt t="14286" x="7156450" y="2470150"/>
          <p14:tracePt t="14303" x="7054850" y="2527300"/>
          <p14:tracePt t="14319" x="6997700" y="2578100"/>
          <p14:tracePt t="14336" x="6959600" y="2622550"/>
          <p14:tracePt t="14353" x="6915150" y="2679700"/>
          <p14:tracePt t="14370" x="6870700" y="2743200"/>
          <p14:tracePt t="14386" x="6851650" y="2768600"/>
          <p14:tracePt t="14402" x="6838950" y="2781300"/>
          <p14:tracePt t="14419" x="6832600" y="2787650"/>
          <p14:tracePt t="14436" x="6826250" y="2787650"/>
          <p14:tracePt t="14459" x="6819900" y="2787650"/>
          <p14:tracePt t="14469" x="6813550" y="2774950"/>
          <p14:tracePt t="14486" x="6813550" y="2743200"/>
          <p14:tracePt t="14502" x="6813550" y="2705100"/>
          <p14:tracePt t="14519" x="6819900" y="2660650"/>
          <p14:tracePt t="14535" x="6819900" y="2641600"/>
          <p14:tracePt t="14552" x="6819900" y="2635250"/>
          <p14:tracePt t="14577" x="6813550" y="2635250"/>
          <p14:tracePt t="14600" x="6807200" y="2635250"/>
          <p14:tracePt t="14637" x="6800850" y="2635250"/>
          <p14:tracePt t="14652" x="6794500" y="2635250"/>
          <p14:tracePt t="14667" x="6788150" y="2635250"/>
          <p14:tracePt t="14697" x="6781800" y="2635250"/>
          <p14:tracePt t="14712" x="6769100" y="2635250"/>
          <p14:tracePt t="14726" x="6762750" y="2635250"/>
          <p14:tracePt t="14736" x="6750050" y="2628900"/>
          <p14:tracePt t="14752" x="6731000" y="2622550"/>
          <p14:tracePt t="14769" x="6711950" y="2622550"/>
          <p14:tracePt t="14786" x="6692900" y="2622550"/>
          <p14:tracePt t="14802" x="6680200" y="2622550"/>
          <p14:tracePt t="14819" x="6673850" y="2622550"/>
          <p14:tracePt t="14836" x="6667500" y="2622550"/>
          <p14:tracePt t="14853" x="6661150" y="2622550"/>
          <p14:tracePt t="14869" x="6648450" y="2622550"/>
          <p14:tracePt t="14886" x="6635750" y="2622550"/>
          <p14:tracePt t="14902" x="6623050" y="2616200"/>
          <p14:tracePt t="14919" x="6610350" y="2616200"/>
          <p14:tracePt t="14935" x="6597650" y="2616200"/>
          <p14:tracePt t="14969" x="6591300" y="2616200"/>
          <p14:tracePt t="14986" x="6584950" y="2616200"/>
          <p14:tracePt t="15026" x="6578600" y="2616200"/>
          <p14:tracePt t="15609" x="6559550" y="2597150"/>
          <p14:tracePt t="15618" x="6508750" y="2565400"/>
          <p14:tracePt t="15635" x="6413500" y="2508250"/>
          <p14:tracePt t="15651" x="6381750" y="2489200"/>
          <p14:tracePt t="15668" x="6350000" y="2476500"/>
          <p14:tracePt t="15685" x="6343650" y="2470150"/>
          <p14:tracePt t="15701" x="6337300" y="2463800"/>
          <p14:tracePt t="15718" x="6318250" y="2444750"/>
          <p14:tracePt t="15736" x="6273800" y="2413000"/>
          <p14:tracePt t="15751" x="6254750" y="2393950"/>
          <p14:tracePt t="15768" x="6248400" y="2387600"/>
          <p14:tracePt t="15785" x="6242050" y="2381250"/>
          <p14:tracePt t="15802" x="6235700" y="2368550"/>
          <p14:tracePt t="15818" x="6223000" y="2362200"/>
          <p14:tracePt t="15835" x="6216650" y="2355850"/>
          <p14:tracePt t="15868" x="6216650" y="2343150"/>
          <p14:tracePt t="16671" x="6203950" y="2343150"/>
          <p14:tracePt t="16681" x="6197600" y="2343150"/>
          <p14:tracePt t="16693" x="6172200" y="2343150"/>
          <p14:tracePt t="16708" x="6165850" y="2343150"/>
          <p14:tracePt t="16722" x="6159500" y="2343150"/>
          <p14:tracePt t="16737" x="6153150" y="2343150"/>
          <p14:tracePt t="16749" x="6146800" y="2343150"/>
          <p14:tracePt t="16766" x="6140450" y="2343150"/>
          <p14:tracePt t="16989" x="6172200" y="2343150"/>
          <p14:tracePt t="17000" x="6223000" y="2343150"/>
          <p14:tracePt t="17016" x="6362700" y="2362200"/>
          <p14:tracePt t="17033" x="6521450" y="2400300"/>
          <p14:tracePt t="17050" x="6559550" y="2413000"/>
          <p14:tracePt t="17065" x="6572250" y="2413000"/>
          <p14:tracePt t="17082" x="6584950" y="2413000"/>
          <p14:tracePt t="17099" x="6604000" y="2413000"/>
          <p14:tracePt t="17115" x="6654800" y="2425700"/>
          <p14:tracePt t="17132" x="6788150" y="2476500"/>
          <p14:tracePt t="17149" x="6902450" y="2527300"/>
          <p14:tracePt t="17166" x="6972300" y="2552700"/>
          <p14:tracePt t="17182" x="6991350" y="2559050"/>
          <p14:tracePt t="17199" x="7016750" y="2565400"/>
          <p14:tracePt t="17215" x="7023100" y="2565400"/>
          <p14:tracePt t="17232" x="7029450" y="2565400"/>
          <p14:tracePt t="17248" x="7042150" y="2565400"/>
          <p14:tracePt t="17265" x="7048500" y="2565400"/>
          <p14:tracePt t="17298" x="7067550" y="2565400"/>
          <p14:tracePt t="17315" x="7118350" y="2578100"/>
          <p14:tracePt t="17332" x="7124700" y="2590800"/>
          <p14:tracePt t="17349" x="7137400" y="2590800"/>
          <p14:tracePt t="17382" x="7143750" y="2590800"/>
          <p14:tracePt t="17432" x="7137400" y="2590800"/>
          <p14:tracePt t="17440" x="7124700" y="2590800"/>
          <p14:tracePt t="17448" x="7118350" y="2590800"/>
          <p14:tracePt t="17465" x="7080250" y="2590800"/>
          <p14:tracePt t="17481" x="7042150" y="2590800"/>
          <p14:tracePt t="17498" x="6997700" y="2590800"/>
          <p14:tracePt t="17515" x="6946900" y="2590800"/>
          <p14:tracePt t="17531" x="6908800" y="2590800"/>
          <p14:tracePt t="17548" x="6877050" y="2590800"/>
          <p14:tracePt t="17565" x="6838950" y="2584450"/>
          <p14:tracePt t="17581" x="6794500" y="2571750"/>
          <p14:tracePt t="17598" x="6762750" y="2565400"/>
          <p14:tracePt t="17615" x="6724650" y="2559050"/>
          <p14:tracePt t="17631" x="6680200" y="2546350"/>
          <p14:tracePt t="17648" x="6623050" y="2540000"/>
          <p14:tracePt t="17666" x="6584950" y="2540000"/>
          <p14:tracePt t="17682" x="6559550" y="2540000"/>
          <p14:tracePt t="17698" x="6534150" y="2540000"/>
          <p14:tracePt t="17716" x="6483350" y="2540000"/>
          <p14:tracePt t="17732" x="6419850" y="2540000"/>
          <p14:tracePt t="17748" x="6337300" y="2540000"/>
          <p14:tracePt t="17765" x="6273800" y="2552700"/>
          <p14:tracePt t="17782" x="6203950" y="2559050"/>
          <p14:tracePt t="17798" x="6172200" y="2565400"/>
          <p14:tracePt t="17815" x="6146800" y="2578100"/>
          <p14:tracePt t="17831" x="6121400" y="2584450"/>
          <p14:tracePt t="17849" x="6102350" y="2590800"/>
          <p14:tracePt t="17865" x="6096000" y="2590800"/>
          <p14:tracePt t="17881" x="6089650" y="2590800"/>
          <p14:tracePt t="17898" x="6083300" y="2590800"/>
          <p14:tracePt t="17915" x="6076950" y="2590800"/>
          <p14:tracePt t="19132" x="6076950" y="2584450"/>
          <p14:tracePt t="19154" x="6076950" y="2571750"/>
          <p14:tracePt t="19162" x="6076950" y="2565400"/>
          <p14:tracePt t="19172" x="6076950" y="2552700"/>
          <p14:tracePt t="19179" x="6076950" y="2533650"/>
          <p14:tracePt t="19196" x="6064250" y="2514600"/>
          <p14:tracePt t="19212" x="6064250" y="2482850"/>
          <p14:tracePt t="19229" x="6064250" y="2476500"/>
          <p14:tracePt t="19246" x="6064250" y="2463800"/>
          <p14:tracePt t="19279" x="6064250" y="2444750"/>
          <p14:tracePt t="19296" x="6064250" y="2432050"/>
          <p14:tracePt t="19312" x="6064250" y="2413000"/>
          <p14:tracePt t="19329" x="6064250" y="2393950"/>
          <p14:tracePt t="19346" x="6064250" y="2374900"/>
          <p14:tracePt t="19362" x="6064250" y="2362200"/>
          <p14:tracePt t="19379" x="6064250" y="2343150"/>
          <p14:tracePt t="19412" x="6064250" y="2330450"/>
          <p14:tracePt t="19445" x="6064250" y="2317750"/>
          <p14:tracePt t="19462" x="6064250" y="2311400"/>
          <p14:tracePt t="19479" x="6064250" y="2305050"/>
          <p14:tracePt t="19495" x="6064250" y="2298700"/>
          <p14:tracePt t="19512" x="6064250" y="2292350"/>
          <p14:tracePt t="19529" x="6064250" y="2286000"/>
          <p14:tracePt t="19533" x="6064250" y="2279650"/>
          <p14:tracePt t="21319" x="6064250" y="2273300"/>
          <p14:tracePt t="21328" x="6064250" y="2260600"/>
          <p14:tracePt t="21343" x="6064250" y="2254250"/>
          <p14:tracePt t="21360" x="6064250" y="2247900"/>
          <p14:tracePt t="21377" x="6064250" y="2235200"/>
          <p14:tracePt t="21393" x="6064250" y="2228850"/>
          <p14:tracePt t="21409" x="6064250" y="2222500"/>
          <p14:tracePt t="22655" x="6070600" y="2222500"/>
          <p14:tracePt t="22678" x="6076950" y="2222500"/>
          <p14:tracePt t="22688" x="6127750" y="2247900"/>
          <p14:tracePt t="22700" x="6254750" y="2336800"/>
          <p14:tracePt t="22709" x="6292850" y="2362200"/>
          <p14:tracePt t="22725" x="6337300" y="2406650"/>
          <p14:tracePt t="22743" x="6419850" y="2463800"/>
          <p14:tracePt t="22758" x="6445250" y="2482850"/>
          <p14:tracePt t="22775" x="6457950" y="2495550"/>
          <p14:tracePt t="22791" x="6470650" y="2495550"/>
          <p14:tracePt t="22808" x="6470650" y="2508250"/>
          <p14:tracePt t="22825" x="6483350" y="2508250"/>
          <p14:tracePt t="22841" x="6489700" y="2508250"/>
          <p14:tracePt t="22858" x="6496050" y="2508250"/>
          <p14:tracePt t="22874" x="6502400" y="2508250"/>
          <p14:tracePt t="22891" x="6508750" y="2508250"/>
          <p14:tracePt t="22907" x="6515100" y="2508250"/>
          <p14:tracePt t="22924" x="6527800" y="2508250"/>
          <p14:tracePt t="22941" x="6559550" y="2514600"/>
          <p14:tracePt t="22958" x="6604000" y="2520950"/>
          <p14:tracePt t="22974" x="6623050" y="2520950"/>
          <p14:tracePt t="22991" x="6635750" y="2520950"/>
          <p14:tracePt t="23007" x="6642100" y="2520950"/>
          <p14:tracePt t="23024" x="6648450" y="2514600"/>
          <p14:tracePt t="23040" x="6654800" y="2514600"/>
          <p14:tracePt t="23057" x="6661150" y="2508250"/>
          <p14:tracePt t="23073" x="6673850" y="2495550"/>
          <p14:tracePt t="23090" x="6686550" y="2489200"/>
          <p14:tracePt t="23107" x="6705600" y="2482850"/>
          <p14:tracePt t="23123" x="6718300" y="2482850"/>
          <p14:tracePt t="23140" x="6718300" y="2476500"/>
          <p14:tracePt t="23157" x="6731000" y="2476500"/>
          <p14:tracePt t="23173" x="6737350" y="2470150"/>
          <p14:tracePt t="23190" x="6750050" y="2463800"/>
          <p14:tracePt t="23207" x="6769100" y="2457450"/>
          <p14:tracePt t="23224" x="6781800" y="2457450"/>
          <p14:tracePt t="23240" x="6813550" y="2444750"/>
          <p14:tracePt t="23257" x="6832600" y="2425700"/>
          <p14:tracePt t="23274" x="6851650" y="2413000"/>
          <p14:tracePt t="23291" x="6864350" y="2400300"/>
          <p14:tracePt t="23307" x="6883400" y="2381250"/>
          <p14:tracePt t="23323" x="6896100" y="2368550"/>
          <p14:tracePt t="23341" x="6908800" y="2362200"/>
          <p14:tracePt t="23359" x="6915150" y="2355850"/>
          <p14:tracePt t="23373" x="6921500" y="2349500"/>
          <p14:tracePt t="23390" x="6927850" y="2343150"/>
          <p14:tracePt t="24954" x="6921500" y="2343150"/>
          <p14:tracePt t="25206" x="6921500" y="2349500"/>
          <p14:tracePt t="25221" x="6921500" y="2355850"/>
          <p14:tracePt t="26994" x="6921500" y="2362200"/>
          <p14:tracePt t="27018" x="6915150" y="2362200"/>
          <p14:tracePt t="27035" x="6908800" y="2374900"/>
          <p14:tracePt t="27052" x="6902450" y="2381250"/>
          <p14:tracePt t="27069" x="6902450" y="2387600"/>
          <p14:tracePt t="27085" x="6889750" y="2400300"/>
          <p14:tracePt t="27102" x="6889750" y="2406650"/>
          <p14:tracePt t="27119" x="6877050" y="2438400"/>
          <p14:tracePt t="27135" x="6870700" y="2476500"/>
          <p14:tracePt t="27152" x="6858000" y="2501900"/>
          <p14:tracePt t="27168" x="6851650" y="2533650"/>
          <p14:tracePt t="27186" x="6845300" y="2565400"/>
          <p14:tracePt t="27201" x="6838950" y="2578100"/>
          <p14:tracePt t="27218" x="6826250" y="2590800"/>
          <p14:tracePt t="27235" x="6826250" y="2603500"/>
          <p14:tracePt t="27252" x="6813550" y="2622550"/>
          <p14:tracePt t="27268" x="6807200" y="2622550"/>
          <p14:tracePt t="27285" x="6800850" y="2628900"/>
          <p14:tracePt t="27301" x="6794500" y="2635250"/>
          <p14:tracePt t="27319" x="6788150" y="2647950"/>
          <p14:tracePt t="27335" x="6781800" y="2654300"/>
          <p14:tracePt t="27351" x="6775450" y="2654300"/>
          <p14:tracePt t="27368" x="6769100" y="2667000"/>
          <p14:tracePt t="27386" x="6762750" y="2673350"/>
          <p14:tracePt t="27402" x="6756400" y="2686050"/>
          <p14:tracePt t="27418" x="6743700" y="2692400"/>
          <p14:tracePt t="27435" x="6743700" y="2705100"/>
          <p14:tracePt t="27452" x="6731000" y="2711450"/>
          <p14:tracePt t="27468" x="6724650" y="2717800"/>
          <p14:tracePt t="27501" x="6724650" y="2730500"/>
          <p14:tracePt t="27519" x="6724650" y="2736850"/>
          <p14:tracePt t="27534" x="6724650" y="2743200"/>
          <p14:tracePt t="27594" x="6718300" y="2743200"/>
          <p14:tracePt t="27608" x="6711950" y="2749550"/>
          <p14:tracePt t="27625" x="6699250" y="2749550"/>
          <p14:tracePt t="27634" x="6692900" y="2749550"/>
          <p14:tracePt t="27651" x="6692900" y="2755900"/>
          <p14:tracePt t="28061" x="6686550" y="2755900"/>
          <p14:tracePt t="28073" x="6680200" y="2762250"/>
          <p14:tracePt t="28084" x="6661150" y="2768600"/>
          <p14:tracePt t="28100" x="6629400" y="2781300"/>
          <p14:tracePt t="28117" x="6597650" y="2800350"/>
          <p14:tracePt t="28134" x="6553200" y="2825750"/>
          <p14:tracePt t="28150" x="6521450" y="2838450"/>
          <p14:tracePt t="28166" x="6496050" y="2857500"/>
          <p14:tracePt t="28183" x="6470650" y="2882900"/>
          <p14:tracePt t="28200" x="6426200" y="2921000"/>
          <p14:tracePt t="28216" x="6394450" y="2959100"/>
          <p14:tracePt t="28233" x="6356350" y="3003550"/>
          <p14:tracePt t="28249" x="6324600" y="3041650"/>
          <p14:tracePt t="28266" x="6292850" y="3079750"/>
          <p14:tracePt t="28283" x="6223000" y="3130550"/>
          <p14:tracePt t="28299" x="6178550" y="3168650"/>
          <p14:tracePt t="28316" x="6140450" y="3206750"/>
          <p14:tracePt t="28332" x="6102350" y="3244850"/>
          <p14:tracePt t="28349" x="6045200" y="3314700"/>
          <p14:tracePt t="28366" x="6019800" y="3359150"/>
          <p14:tracePt t="28383" x="5994400" y="3390900"/>
          <p14:tracePt t="28400" x="5969000" y="3435350"/>
          <p14:tracePt t="28416" x="5956300" y="3448050"/>
          <p14:tracePt t="28433" x="5937250" y="3467100"/>
          <p14:tracePt t="28449" x="5918200" y="3479800"/>
          <p14:tracePt t="28466" x="5905500" y="3492500"/>
          <p14:tracePt t="28482" x="5873750" y="3498850"/>
          <p14:tracePt t="28499" x="5861050" y="3505200"/>
          <p14:tracePt t="28516" x="5842000" y="3511550"/>
          <p14:tracePt t="28532" x="5835650" y="3517900"/>
          <p14:tracePt t="28538" x="5829300" y="3517900"/>
          <p14:tracePt t="28550" x="5822950" y="3530600"/>
          <p14:tracePt t="28566" x="5816600" y="3530600"/>
          <p14:tracePt t="28582" x="5810250" y="3536950"/>
          <p14:tracePt t="28599" x="5803900" y="3543300"/>
          <p14:tracePt t="28616" x="5797550" y="3549650"/>
          <p14:tracePt t="28633" x="5791200" y="3549650"/>
          <p14:tracePt t="28649" x="5778500" y="3549650"/>
          <p14:tracePt t="28683" x="5772150" y="3549650"/>
          <p14:tracePt t="28951" x="5772150" y="3543300"/>
          <p14:tracePt t="28961" x="5778500" y="3543300"/>
          <p14:tracePt t="28974" x="5784850" y="3536950"/>
          <p14:tracePt t="28986" x="5791200" y="3536950"/>
          <p14:tracePt t="29002" x="5797550" y="3524250"/>
          <p14:tracePt t="29019" x="5803900" y="3524250"/>
          <p14:tracePt t="29033" x="5803900" y="3517900"/>
          <p14:tracePt t="29049" x="5803900" y="3511550"/>
          <p14:tracePt t="29065" x="5810250" y="3505200"/>
          <p14:tracePt t="29083" x="5816600" y="3505200"/>
          <p14:tracePt t="29099" x="5822950" y="3498850"/>
          <p14:tracePt t="29115" x="5829300" y="3492500"/>
          <p14:tracePt t="29132" x="5835650" y="3492500"/>
          <p14:tracePt t="29152" x="5842000" y="3486150"/>
          <p14:tracePt t="29166" x="5854700" y="3479800"/>
          <p14:tracePt t="29182" x="5918200" y="3486150"/>
          <p14:tracePt t="29198" x="5969000" y="3505200"/>
          <p14:tracePt t="29215" x="5994400" y="3511550"/>
          <p14:tracePt t="29231" x="6007100" y="3524250"/>
          <p14:tracePt t="29248" x="6019800" y="3524250"/>
          <p14:tracePt t="29281" x="6026150" y="3524250"/>
          <p14:tracePt t="29298" x="6038850" y="3524250"/>
          <p14:tracePt t="29411" x="6045200" y="3524250"/>
          <p14:tracePt t="29421" x="6051550" y="3530600"/>
          <p14:tracePt t="29432" x="6083300" y="3536950"/>
          <p14:tracePt t="29449" x="6108700" y="3549650"/>
          <p14:tracePt t="29465" x="6127750" y="3556000"/>
          <p14:tracePt t="29482" x="6134100" y="3556000"/>
          <p14:tracePt t="29499" x="6146800" y="3556000"/>
          <p14:tracePt t="29611" x="6153150" y="3556000"/>
          <p14:tracePt t="29641" x="6159500" y="3556000"/>
          <p14:tracePt t="30471" x="6159500" y="3549650"/>
          <p14:tracePt t="30482" x="6153150" y="3549650"/>
          <p14:tracePt t="30497" x="6153150" y="3543300"/>
          <p14:tracePt t="30514" x="6153150" y="3530600"/>
          <p14:tracePt t="30530" x="6153150" y="3524250"/>
          <p14:tracePt t="30570" x="6153150" y="3517900"/>
          <p14:tracePt t="32881" x="6159500" y="3517900"/>
          <p14:tracePt t="32904" x="6165850" y="3517900"/>
          <p14:tracePt t="32920" x="6178550" y="3517900"/>
          <p14:tracePt t="32940" x="6210300" y="3505200"/>
          <p14:tracePt t="32955" x="6216650" y="3498850"/>
          <p14:tracePt t="32969" x="6235700" y="3492500"/>
          <p14:tracePt t="32987" x="6286500" y="3492500"/>
          <p14:tracePt t="33001" x="6330950" y="3492500"/>
          <p14:tracePt t="33019" x="6369050" y="3492500"/>
          <p14:tracePt t="33036" x="6394450" y="3492500"/>
          <p14:tracePt t="33049" x="6407150" y="3492500"/>
          <p14:tracePt t="33059" x="6432550" y="3486150"/>
          <p14:tracePt t="33076" x="6477000" y="3479800"/>
          <p14:tracePt t="33092" x="6515100" y="3479800"/>
          <p14:tracePt t="33110" x="6553200" y="3479800"/>
          <p14:tracePt t="33126" x="6572250" y="3479800"/>
          <p14:tracePt t="33159" x="6584950" y="3479800"/>
          <p14:tracePt t="33192" x="6591300" y="3479800"/>
          <p14:tracePt t="33209" x="6680200" y="3505200"/>
          <p14:tracePt t="33226" x="6800850" y="3556000"/>
          <p14:tracePt t="33242" x="6877050" y="3594100"/>
          <p14:tracePt t="33259" x="6940550" y="3625850"/>
          <p14:tracePt t="33276" x="6965950" y="3638550"/>
          <p14:tracePt t="33293" x="6985000" y="3644900"/>
          <p14:tracePt t="33309" x="6991350" y="3651250"/>
          <p14:tracePt t="33326" x="7004050" y="3651250"/>
          <p14:tracePt t="33342" x="7010400" y="3651250"/>
          <p14:tracePt t="33375" x="7023100" y="3651250"/>
          <p14:tracePt t="34194" x="7023100" y="3657600"/>
          <p14:tracePt t="34211" x="7023100" y="3663950"/>
          <p14:tracePt t="34238" x="7023100" y="3670300"/>
          <p14:tracePt t="34335" x="7023100" y="3676650"/>
          <p14:tracePt t="34602" x="7023100" y="3683000"/>
          <p14:tracePt t="35054" x="7016750" y="3689350"/>
          <p14:tracePt t="35069" x="7016750" y="3695700"/>
          <p14:tracePt t="35093" x="7016750" y="3702050"/>
          <p14:tracePt t="35107" x="7010400" y="3702050"/>
          <p14:tracePt t="35123" x="7004050" y="3708400"/>
          <p14:tracePt t="35140" x="6997700" y="3714750"/>
          <p14:tracePt t="35158" x="6997700" y="3740150"/>
          <p14:tracePt t="35173" x="6991350" y="3771900"/>
          <p14:tracePt t="35190" x="6978650" y="3803650"/>
          <p14:tracePt t="35206" x="6978650" y="3835400"/>
          <p14:tracePt t="35225" x="6965950" y="3898900"/>
          <p14:tracePt t="35241" x="6959600" y="3924300"/>
          <p14:tracePt t="35257" x="6953250" y="3943350"/>
          <p14:tracePt t="35273" x="6953250" y="3962400"/>
          <p14:tracePt t="35290" x="6953250" y="3968750"/>
          <p14:tracePt t="35306" x="6953250" y="3975100"/>
          <p14:tracePt t="35323" x="6953250" y="3981450"/>
          <p14:tracePt t="35340" x="6953250" y="3987800"/>
          <p14:tracePt t="35357" x="6953250" y="3994150"/>
          <p14:tracePt t="36679" x="6953250" y="3987800"/>
          <p14:tracePt t="36709" x="6953250" y="3981450"/>
          <p14:tracePt t="37910" x="6934200" y="3981450"/>
          <p14:tracePt t="37921" x="6915150" y="3981450"/>
          <p14:tracePt t="37936" x="6877050" y="3987800"/>
          <p14:tracePt t="37953" x="6794500" y="4000500"/>
          <p14:tracePt t="37969" x="6731000" y="4013200"/>
          <p14:tracePt t="37986" x="6667500" y="4025900"/>
          <p14:tracePt t="38003" x="6610350" y="4032250"/>
          <p14:tracePt t="38020" x="6540500" y="4044950"/>
          <p14:tracePt t="38036" x="6496050" y="4051300"/>
          <p14:tracePt t="38053" x="6470650" y="4064000"/>
          <p14:tracePt t="38362" x="6438900" y="4064000"/>
          <p14:tracePt t="38376" x="6356350" y="4038600"/>
          <p14:tracePt t="38388" x="6311900" y="4032250"/>
          <p14:tracePt t="38402" x="6184900" y="4025900"/>
          <p14:tracePt t="38418" x="6032500" y="4019550"/>
          <p14:tracePt t="38435" x="5810250" y="4019550"/>
          <p14:tracePt t="38451" x="5657850" y="4038600"/>
          <p14:tracePt t="38469" x="5549900" y="4057650"/>
          <p14:tracePt t="38485" x="5467350" y="4083050"/>
          <p14:tracePt t="38501" x="5372100" y="4121150"/>
          <p14:tracePt t="38518" x="5321300" y="4159250"/>
          <p14:tracePt t="38535" x="5245100" y="4184650"/>
          <p14:tracePt t="38551" x="5194300" y="4203700"/>
          <p14:tracePt t="38568" x="5137150" y="4222750"/>
          <p14:tracePt t="38584" x="5067300" y="4229100"/>
          <p14:tracePt t="38601" x="5035550" y="4241800"/>
          <p14:tracePt t="38618" x="5010150" y="4248150"/>
          <p14:tracePt t="38635" x="4978400" y="4248150"/>
          <p14:tracePt t="38652" x="4959350" y="4248150"/>
          <p14:tracePt t="39039" x="4991100" y="4273550"/>
          <p14:tracePt t="39053" x="5029200" y="4311650"/>
          <p14:tracePt t="39068" x="5048250" y="4337050"/>
          <p14:tracePt t="39084" x="5060950" y="4337050"/>
          <p14:tracePt t="39101" x="5067300" y="4343400"/>
          <p14:tracePt t="39118" x="5067300" y="4349750"/>
          <p14:tracePt t="39356" x="5067300" y="4356100"/>
          <p14:tracePt t="39444" x="5073650" y="4356100"/>
          <p14:tracePt t="39489" x="5080000" y="4356100"/>
          <p14:tracePt t="39600" x="5086350" y="4356100"/>
          <p14:tracePt t="40537" x="5124450" y="4356100"/>
          <p14:tracePt t="40550" x="5168900" y="4356100"/>
          <p14:tracePt t="40567" x="5219700" y="4356100"/>
          <p14:tracePt t="40582" x="5251450" y="4356100"/>
          <p14:tracePt t="40600" x="5302250" y="4356100"/>
          <p14:tracePt t="40616" x="5321300" y="4356100"/>
          <p14:tracePt t="40632" x="5334000" y="4356100"/>
          <p14:tracePt t="40649" x="5353050" y="4356100"/>
          <p14:tracePt t="40665" x="5378450" y="4356100"/>
          <p14:tracePt t="40682" x="5524500" y="4356100"/>
          <p14:tracePt t="40699" x="5626100" y="4381500"/>
          <p14:tracePt t="40715" x="5715000" y="4394200"/>
          <p14:tracePt t="40732" x="5772150" y="4413250"/>
          <p14:tracePt t="40749" x="5829300" y="4425950"/>
          <p14:tracePt t="40765" x="5842000" y="4425950"/>
          <p14:tracePt t="40782" x="5854700" y="4425950"/>
          <p14:tracePt t="40799" x="5886450" y="4432300"/>
          <p14:tracePt t="40815" x="6007100" y="4476750"/>
          <p14:tracePt t="40832" x="6057900" y="4502150"/>
          <p14:tracePt t="40848" x="6108700" y="4521200"/>
          <p14:tracePt t="40865" x="6127750" y="4540250"/>
          <p14:tracePt t="40882" x="6153150" y="4546600"/>
          <p14:tracePt t="40898" x="6159500" y="4559300"/>
          <p14:tracePt t="40915" x="6165850" y="4559300"/>
          <p14:tracePt t="40949" x="6184900" y="4572000"/>
          <p14:tracePt t="40965" x="6184900" y="4578350"/>
          <p14:tracePt t="40981" x="6197600" y="4584700"/>
          <p14:tracePt t="40999" x="6197600" y="4591050"/>
          <p14:tracePt t="41015" x="6203950" y="4610100"/>
          <p14:tracePt t="41031" x="6203950" y="4622800"/>
          <p14:tracePt t="41048" x="6203950" y="4648200"/>
          <p14:tracePt t="41065" x="6203950" y="4673600"/>
          <p14:tracePt t="41082" x="6203950" y="4711700"/>
          <p14:tracePt t="41098" x="6197600" y="4730750"/>
          <p14:tracePt t="41114" x="6191250" y="4743450"/>
          <p14:tracePt t="41131" x="6184900" y="4756150"/>
          <p14:tracePt t="41149" x="6178550" y="4775200"/>
          <p14:tracePt t="41164" x="6172200" y="4781550"/>
          <p14:tracePt t="41181" x="6165850" y="4787900"/>
          <p14:tracePt t="41198" x="6165850" y="4794250"/>
          <p14:tracePt t="41214" x="6165850" y="4800600"/>
          <p14:tracePt t="41231" x="6165850" y="4806950"/>
          <p14:tracePt t="41248" x="6165850" y="4813300"/>
          <p14:tracePt t="41321" x="6172200" y="4813300"/>
          <p14:tracePt t="41333" x="6178550" y="4813300"/>
          <p14:tracePt t="41349" x="6197600" y="4813300"/>
          <p14:tracePt t="43046" x="6197600" y="4819650"/>
          <p14:tracePt t="43062" x="6197600" y="4826000"/>
          <p14:tracePt t="43121" x="6203950" y="4826000"/>
          <p14:tracePt t="43937" x="6210300" y="4826000"/>
          <p14:tracePt t="43948" x="6216650" y="4826000"/>
          <p14:tracePt t="43960" x="6229350" y="4826000"/>
          <p14:tracePt t="43977" x="6235700" y="4826000"/>
          <p14:tracePt t="43994" x="6267450" y="4826000"/>
          <p14:tracePt t="44010" x="6343650" y="4819650"/>
          <p14:tracePt t="44027" x="6483350" y="4800600"/>
          <p14:tracePt t="44043" x="6572250" y="4787900"/>
          <p14:tracePt t="44060" x="6648450" y="4775200"/>
          <p14:tracePt t="44077" x="6718300" y="4762500"/>
          <p14:tracePt t="44093" x="6832600" y="4730750"/>
          <p14:tracePt t="44110" x="6902450" y="4711700"/>
          <p14:tracePt t="44127" x="6972300" y="4686300"/>
          <p14:tracePt t="44144" x="7010400" y="4673600"/>
          <p14:tracePt t="44160" x="7048500" y="4654550"/>
          <p14:tracePt t="44177" x="7067550" y="4635500"/>
          <p14:tracePt t="44193" x="7080250" y="4635500"/>
          <p14:tracePt t="44210" x="7086600" y="4622800"/>
          <p14:tracePt t="44227" x="7092950" y="4622800"/>
          <p14:tracePt t="44501" x="7092950" y="4616450"/>
          <p14:tracePt t="44510" x="7086600" y="4603750"/>
          <p14:tracePt t="44526" x="7073900" y="4572000"/>
          <p14:tracePt t="44532" x="7067550" y="4565650"/>
          <p14:tracePt t="44543" x="7067550" y="4540250"/>
          <p14:tracePt t="44561" x="7054850" y="4495800"/>
          <p14:tracePt t="44576" x="7048500" y="4470400"/>
          <p14:tracePt t="44593" x="7042150" y="4464050"/>
          <p14:tracePt t="44610" x="7035800" y="4451350"/>
          <p14:tracePt t="44627" x="7029450" y="4445000"/>
          <p14:tracePt t="44643" x="7029450" y="4438650"/>
          <p14:tracePt t="44660" x="7016750" y="4432300"/>
          <p14:tracePt t="44676" x="7004050" y="4432300"/>
          <p14:tracePt t="44693" x="6991350" y="4432300"/>
          <p14:tracePt t="44710" x="6959600" y="4445000"/>
          <p14:tracePt t="44726" x="6934200" y="4464050"/>
          <p14:tracePt t="44743" x="6915150" y="4470400"/>
          <p14:tracePt t="44760" x="6896100" y="4495800"/>
          <p14:tracePt t="44776" x="6883400" y="4514850"/>
          <p14:tracePt t="44793" x="6864350" y="4533900"/>
          <p14:tracePt t="44810" x="6845300" y="4572000"/>
          <p14:tracePt t="44826" x="6838950" y="4622800"/>
          <p14:tracePt t="44843" x="6826250" y="4705350"/>
          <p14:tracePt t="44860" x="6826250" y="4762500"/>
          <p14:tracePt t="44876" x="6826250" y="4806950"/>
          <p14:tracePt t="44894" x="6838950" y="4857750"/>
          <p14:tracePt t="44910" x="6845300" y="4883150"/>
          <p14:tracePt t="44926" x="6851650" y="4895850"/>
          <p14:tracePt t="44942" x="6858000" y="4908550"/>
          <p14:tracePt t="44960" x="6858000" y="4914900"/>
          <p14:tracePt t="44976" x="6858000" y="4927600"/>
          <p14:tracePt t="44992" x="6864350" y="4927600"/>
          <p14:tracePt t="45009" x="6883400" y="4927600"/>
          <p14:tracePt t="45026" x="6915150" y="4927600"/>
          <p14:tracePt t="45031" x="6927850" y="4927600"/>
          <p14:tracePt t="45043" x="6959600" y="4914900"/>
          <p14:tracePt t="45059" x="6985000" y="4883150"/>
          <p14:tracePt t="45076" x="7010400" y="4838700"/>
          <p14:tracePt t="45092" x="7048500" y="4775200"/>
          <p14:tracePt t="45110" x="7073900" y="4692650"/>
          <p14:tracePt t="45126" x="7086600" y="4654550"/>
          <p14:tracePt t="45142" x="7099300" y="4629150"/>
          <p14:tracePt t="45159" x="7099300" y="4610100"/>
          <p14:tracePt t="45176" x="7099300" y="4578350"/>
          <p14:tracePt t="45192" x="7099300" y="4572000"/>
          <p14:tracePt t="45209" x="7099300" y="4565650"/>
          <p14:tracePt t="45225" x="7099300" y="4559300"/>
          <p14:tracePt t="45243" x="7099300" y="4552950"/>
          <p14:tracePt t="45273" x="7092950" y="4552950"/>
          <p14:tracePt t="45288" x="7086600" y="4552950"/>
          <p14:tracePt t="45300" x="7073900" y="4546600"/>
          <p14:tracePt t="45310" x="7054850" y="4546600"/>
          <p14:tracePt t="45325" x="7023100" y="4546600"/>
          <p14:tracePt t="45342" x="7004050" y="4546600"/>
          <p14:tracePt t="45359" x="6972300" y="4546600"/>
          <p14:tracePt t="45376" x="6953250" y="4546600"/>
          <p14:tracePt t="45392" x="6934200" y="4546600"/>
          <p14:tracePt t="45409" x="6915150" y="4546600"/>
          <p14:tracePt t="45425" x="6902450" y="4546600"/>
          <p14:tracePt t="45443" x="6870700" y="4552950"/>
          <p14:tracePt t="45458" x="6864350" y="4552950"/>
          <p14:tracePt t="45475" x="6845300" y="4572000"/>
          <p14:tracePt t="45492" x="6832600" y="4597400"/>
          <p14:tracePt t="45509" x="6819900" y="4648200"/>
          <p14:tracePt t="45525" x="6800850" y="4730750"/>
          <p14:tracePt t="45542" x="6800850" y="4768850"/>
          <p14:tracePt t="45548" x="6800850" y="4787900"/>
          <p14:tracePt t="45559" x="6800850" y="4806950"/>
          <p14:tracePt t="45576" x="6807200" y="4838700"/>
          <p14:tracePt t="45591" x="6813550" y="4857750"/>
          <p14:tracePt t="45608" x="6819900" y="4870450"/>
          <p14:tracePt t="45625" x="6826250" y="4876800"/>
          <p14:tracePt t="45641" x="6832600" y="4883150"/>
          <p14:tracePt t="45658" x="6845300" y="4895850"/>
          <p14:tracePt t="45674" x="6858000" y="4895850"/>
          <p14:tracePt t="45691" x="6870700" y="4895850"/>
          <p14:tracePt t="45708" x="6883400" y="4895850"/>
          <p14:tracePt t="45724" x="6902450" y="4889500"/>
          <p14:tracePt t="45741" x="6915150" y="4870450"/>
          <p14:tracePt t="45757" x="6927850" y="4851400"/>
          <p14:tracePt t="45775" x="6946900" y="4826000"/>
          <p14:tracePt t="45792" x="6978650" y="4768850"/>
          <p14:tracePt t="45808" x="6997700" y="4730750"/>
          <p14:tracePt t="45825" x="6997700" y="4711700"/>
          <p14:tracePt t="45841" x="7004050" y="4692650"/>
          <p14:tracePt t="45859" x="7004050" y="4673600"/>
          <p14:tracePt t="45891" x="7004050" y="4667250"/>
          <p14:tracePt t="45963" x="7004050" y="4660900"/>
          <p14:tracePt t="45979" x="6991350" y="4654550"/>
          <p14:tracePt t="45987" x="6985000" y="4648200"/>
          <p14:tracePt t="45999" x="6946900" y="4622800"/>
          <p14:tracePt t="46008" x="6921500" y="4603750"/>
          <p14:tracePt t="46024" x="6845300" y="4559300"/>
          <p14:tracePt t="46041" x="6762750" y="4508500"/>
          <p14:tracePt t="46046" x="6724650" y="4476750"/>
          <p14:tracePt t="46059" x="6680200" y="4438650"/>
          <p14:tracePt t="46074" x="6654800" y="4413250"/>
          <p14:tracePt t="46091" x="6642100" y="4400550"/>
          <p14:tracePt t="46108" x="6635750" y="4400550"/>
          <p14:tracePt t="46124" x="6629400" y="4394200"/>
          <p14:tracePt t="46141" x="6623050" y="4394200"/>
          <p14:tracePt t="46157" x="6610350" y="4394200"/>
          <p14:tracePt t="46564" x="6610350" y="4400550"/>
          <p14:tracePt t="46587" x="6610350" y="4406900"/>
          <p14:tracePt t="46616" x="6610350" y="4413250"/>
          <p14:tracePt t="46661" x="6610350" y="4419600"/>
          <p14:tracePt t="46762" x="6610350" y="4425950"/>
          <p14:tracePt t="46784" x="6610350" y="4432300"/>
          <p14:tracePt t="46793" x="6610350" y="4438650"/>
          <p14:tracePt t="46809" x="6610350" y="4445000"/>
          <p14:tracePt t="46875" x="6610350" y="4451350"/>
          <p14:tracePt t="46987" x="6604000" y="4451350"/>
          <p14:tracePt t="46997" x="6597650" y="4451350"/>
          <p14:tracePt t="47031" x="6597650" y="4457700"/>
          <p14:tracePt t="47091" x="6591300" y="4457700"/>
          <p14:tracePt t="48418" x="6597650" y="4464050"/>
          <p14:tracePt t="48428" x="6610350" y="4470400"/>
          <p14:tracePt t="48440" x="6629400" y="4470400"/>
          <p14:tracePt t="48454" x="6648450" y="4470400"/>
          <p14:tracePt t="48471" x="6680200" y="4464050"/>
          <p14:tracePt t="48488" x="6705600" y="4445000"/>
          <p14:tracePt t="48505" x="6743700" y="4425950"/>
          <p14:tracePt t="48522" x="6800850" y="4343400"/>
          <p14:tracePt t="48537" x="6858000" y="4267200"/>
          <p14:tracePt t="48544" x="6877050" y="4235450"/>
          <p14:tracePt t="48559" x="6902450" y="4203700"/>
          <p14:tracePt t="48573" x="6915150" y="4171950"/>
          <p14:tracePt t="48587" x="6934200" y="4159250"/>
          <p14:tracePt t="48603" x="6934200" y="4152900"/>
          <p14:tracePt t="48620" x="6940550" y="4146550"/>
          <p14:tracePt t="48637" x="6940550" y="4140200"/>
          <p14:tracePt t="48707" x="6940550" y="4146550"/>
          <p14:tracePt t="48729" x="6940550" y="4152900"/>
          <p14:tracePt t="48739" x="6940550" y="4165600"/>
          <p14:tracePt t="48754" x="6927850" y="4184650"/>
          <p14:tracePt t="48771" x="6908800" y="4203700"/>
          <p14:tracePt t="48788" x="6870700" y="4254500"/>
          <p14:tracePt t="48804" x="6813550" y="4286250"/>
          <p14:tracePt t="48821" x="6769100" y="4318000"/>
          <p14:tracePt t="48837" x="6731000" y="4343400"/>
          <p14:tracePt t="48855" x="6667500" y="4381500"/>
          <p14:tracePt t="48871" x="6629400" y="4400550"/>
          <p14:tracePt t="48887" x="6578600" y="4438650"/>
          <p14:tracePt t="48904" x="6521450" y="4476750"/>
          <p14:tracePt t="48922" x="6432550" y="4584700"/>
          <p14:tracePt t="48937" x="6375400" y="4648200"/>
          <p14:tracePt t="48954" x="6318250" y="4718050"/>
          <p14:tracePt t="48971" x="6273800" y="4768850"/>
          <p14:tracePt t="48989" x="6223000" y="4832350"/>
          <p14:tracePt t="49004" x="6184900" y="4870450"/>
          <p14:tracePt t="49021" x="6146800" y="4933950"/>
          <p14:tracePt t="49036" x="6096000" y="5003800"/>
          <p14:tracePt t="49053" x="6045200" y="5067300"/>
          <p14:tracePt t="49070" x="5949950" y="5200650"/>
          <p14:tracePt t="49086" x="5899150" y="5264150"/>
          <p14:tracePt t="49103" x="5848350" y="5334000"/>
          <p14:tracePt t="49121" x="5791200" y="5441950"/>
          <p14:tracePt t="49136" x="5759450" y="5505450"/>
          <p14:tracePt t="49153" x="5746750" y="5562600"/>
          <p14:tracePt t="49170" x="5734050" y="5613400"/>
          <p14:tracePt t="49186" x="5715000" y="5657850"/>
          <p14:tracePt t="49203" x="5702300" y="5708650"/>
          <p14:tracePt t="49220" x="5695950" y="5727700"/>
          <p14:tracePt t="49236" x="5689600" y="5753100"/>
          <p14:tracePt t="49253" x="5683250" y="5772150"/>
          <p14:tracePt t="49270" x="5670550" y="5797550"/>
          <p14:tracePt t="49286" x="5670550" y="5810250"/>
          <p14:tracePt t="49303" x="5670550" y="5816600"/>
          <p14:tracePt t="49320" x="5670550" y="5822950"/>
          <p14:tracePt t="49532" x="5676900" y="5810250"/>
          <p14:tracePt t="49543" x="5708650" y="5778500"/>
          <p14:tracePt t="49554" x="5765800" y="5702300"/>
          <p14:tracePt t="49569" x="5829300" y="5638800"/>
          <p14:tracePt t="49586" x="5873750" y="5588000"/>
          <p14:tracePt t="49603" x="5930900" y="5530850"/>
          <p14:tracePt t="49620" x="5956300" y="5505450"/>
          <p14:tracePt t="49636" x="5994400" y="5473700"/>
          <p14:tracePt t="49653" x="6026150" y="5435600"/>
          <p14:tracePt t="49671" x="6064250" y="5397500"/>
          <p14:tracePt t="49686" x="6102350" y="5365750"/>
          <p14:tracePt t="49703" x="6127750" y="5327650"/>
          <p14:tracePt t="49719" x="6146800" y="5308600"/>
          <p14:tracePt t="49737" x="6165850" y="5276850"/>
          <p14:tracePt t="49753" x="6172200" y="5264150"/>
          <p14:tracePt t="49842" x="6165850" y="5264150"/>
          <p14:tracePt t="49864" x="6159500" y="5264150"/>
          <p14:tracePt t="49879" x="6153150" y="5264150"/>
          <p14:tracePt t="49894" x="6146800" y="5270500"/>
          <p14:tracePt t="49938" x="6140450" y="5270500"/>
          <p14:tracePt t="49955" x="6140450" y="5276850"/>
          <p14:tracePt t="50072" x="6134100" y="5276850"/>
          <p14:tracePt t="50108" x="6127750" y="5283200"/>
          <p14:tracePt t="50123" x="6121400" y="5289550"/>
          <p14:tracePt t="50140" x="6115050" y="5289550"/>
          <p14:tracePt t="50156" x="6115050" y="5295900"/>
          <p14:tracePt t="50177" x="6115050" y="5302250"/>
          <p14:tracePt t="50465" x="6115050" y="5295900"/>
          <p14:tracePt t="50476" x="6121400" y="5295900"/>
          <p14:tracePt t="50491" x="6121400" y="5289550"/>
          <p14:tracePt t="50502" x="6127750" y="5283200"/>
          <p14:tracePt t="50518" x="6127750" y="5276850"/>
          <p14:tracePt t="50535" x="6134100" y="5270500"/>
          <p14:tracePt t="50552" x="6140450" y="5264150"/>
          <p14:tracePt t="50568" x="6146800" y="5257800"/>
          <p14:tracePt t="50585" x="6153150" y="5245100"/>
          <p14:tracePt t="50617" x="6153150" y="5238750"/>
          <p14:tracePt t="50976" x="6146800" y="5238750"/>
          <p14:tracePt t="50991" x="6146800" y="5245100"/>
          <p14:tracePt t="51003" x="6146800" y="5251450"/>
          <p14:tracePt t="51024" x="6146800" y="5257800"/>
          <p14:tracePt t="51088" x="6146800" y="5245100"/>
          <p14:tracePt t="51100" x="6146800" y="5238750"/>
          <p14:tracePt t="51114" x="6153150" y="5226050"/>
          <p14:tracePt t="51629" x="6146800" y="5232400"/>
          <p14:tracePt t="51640" x="6140450" y="5238750"/>
          <p14:tracePt t="51659" x="6134100" y="5245100"/>
          <p14:tracePt t="51674" x="6134100" y="5251450"/>
          <p14:tracePt t="51688" x="6127750" y="5257800"/>
          <p14:tracePt t="51717" x="6127750" y="5270500"/>
          <p14:tracePt t="51751" x="6127750" y="5283200"/>
          <p14:tracePt t="51766" x="6115050" y="5289550"/>
          <p14:tracePt t="51799" x="6108700" y="5302250"/>
          <p14:tracePt t="51815" x="6108700" y="5308600"/>
          <p14:tracePt t="51832" x="6108700" y="5314950"/>
          <p14:tracePt t="51849" x="6102350" y="5321300"/>
          <p14:tracePt t="51865" x="6096000" y="5334000"/>
          <p14:tracePt t="51882" x="6089650" y="5340350"/>
          <p14:tracePt t="51899" x="6089650" y="5346700"/>
          <p14:tracePt t="51916" x="6089650" y="5353050"/>
          <p14:tracePt t="51933" x="6089650" y="5365750"/>
          <p14:tracePt t="51966" x="6089650" y="5372100"/>
          <p14:tracePt t="52474" x="6089650" y="5378450"/>
          <p14:tracePt t="52497" x="6089650" y="5384800"/>
          <p14:tracePt t="53231" x="6096000" y="5378450"/>
          <p14:tracePt t="53240" x="6096000" y="5365750"/>
          <p14:tracePt t="53254" x="6108700" y="5359400"/>
          <p14:tracePt t="53265" x="6108700" y="5346700"/>
          <p14:tracePt t="53282" x="6115050" y="5340350"/>
          <p14:tracePt t="53299" x="6121400" y="5334000"/>
          <p14:tracePt t="53314" x="6121400" y="5327650"/>
          <p14:tracePt t="53331" x="6134100" y="5321300"/>
          <p14:tracePt t="53348" x="6140450" y="5314950"/>
          <p14:tracePt t="53364" x="6140450" y="5308600"/>
          <p14:tracePt t="53380" x="6153150" y="5302250"/>
          <p14:tracePt t="53397" x="6153150" y="5295900"/>
          <p14:tracePt t="53431" x="6153150" y="5283200"/>
          <p14:tracePt t="53447" x="6159500" y="5283200"/>
          <p14:tracePt t="53470" x="6159500" y="5276850"/>
          <p14:tracePt t="53482" x="6178550" y="5270500"/>
          <p14:tracePt t="53498" x="6216650" y="5264150"/>
          <p14:tracePt t="53514" x="6248400" y="5264150"/>
          <p14:tracePt t="53530" x="6267450" y="5264150"/>
          <p14:tracePt t="53548" x="6286500" y="5264150"/>
          <p14:tracePt t="53564" x="6299200" y="5264150"/>
          <p14:tracePt t="53580" x="6305550" y="5264150"/>
          <p14:tracePt t="53596" x="6311900" y="5270500"/>
          <p14:tracePt t="53613" x="6438900" y="5340350"/>
          <p14:tracePt t="53630" x="6661150" y="5486400"/>
          <p14:tracePt t="53646" x="6724650" y="5530850"/>
          <p14:tracePt t="53663" x="6762750" y="5556250"/>
          <p14:tracePt t="53680" x="6788150" y="5568950"/>
          <p14:tracePt t="53696" x="6807200" y="5575300"/>
          <p14:tracePt t="53713" x="6877050" y="5588000"/>
          <p14:tracePt t="53730" x="6965950" y="5613400"/>
          <p14:tracePt t="53746" x="7054850" y="5626100"/>
          <p14:tracePt t="53763" x="7143750" y="5638800"/>
          <p14:tracePt t="53780" x="7200900" y="5645150"/>
          <p14:tracePt t="53796" x="7258050" y="5645150"/>
          <p14:tracePt t="53813" x="7308850" y="5645150"/>
          <p14:tracePt t="53830" x="7385050" y="5645150"/>
          <p14:tracePt t="53846" x="7435850" y="5645150"/>
          <p14:tracePt t="53863" x="7467600" y="5645150"/>
          <p14:tracePt t="53879" x="7493000" y="5645150"/>
          <p14:tracePt t="53897" x="7537450" y="5645150"/>
          <p14:tracePt t="53913" x="7581900" y="5645150"/>
          <p14:tracePt t="53929" x="7639050" y="5638800"/>
          <p14:tracePt t="53946" x="7727950" y="5632450"/>
          <p14:tracePt t="53963" x="7823200" y="5632450"/>
          <p14:tracePt t="53979" x="7912100" y="5619750"/>
          <p14:tracePt t="53996" x="7962900" y="5613400"/>
          <p14:tracePt t="54013" x="7994650" y="5594350"/>
          <p14:tracePt t="54029" x="8039100" y="5581650"/>
          <p14:tracePt t="54033" x="8058150" y="5568950"/>
          <p14:tracePt t="54046" x="8089900" y="5543550"/>
          <p14:tracePt t="54062" x="8121650" y="5505450"/>
          <p14:tracePt t="54079" x="8153400" y="5473700"/>
          <p14:tracePt t="54096" x="8185150" y="5429250"/>
          <p14:tracePt t="54112" x="8229600" y="5372100"/>
          <p14:tracePt t="54129" x="8235950" y="5340350"/>
          <p14:tracePt t="54146" x="8255000" y="5327650"/>
          <p14:tracePt t="54162" x="8274050" y="5302250"/>
          <p14:tracePt t="54179" x="8280400" y="5264150"/>
          <p14:tracePt t="54196" x="8293100" y="5238750"/>
          <p14:tracePt t="54212" x="8299450" y="5213350"/>
          <p14:tracePt t="54229" x="8299450" y="5194300"/>
          <p14:tracePt t="54246" x="8299450" y="5175250"/>
          <p14:tracePt t="54262" x="8299450" y="5162550"/>
          <p14:tracePt t="54279" x="8299450" y="5156200"/>
          <p14:tracePt t="54296" x="8299450" y="5149850"/>
          <p14:tracePt t="54312" x="8293100" y="5137150"/>
          <p14:tracePt t="54329" x="8280400" y="5111750"/>
          <p14:tracePt t="54345" x="8248650" y="5086350"/>
          <p14:tracePt t="54362" x="8223250" y="5060950"/>
          <p14:tracePt t="54379" x="8185150" y="5035550"/>
          <p14:tracePt t="54395" x="8178800" y="5029200"/>
          <p14:tracePt t="54412" x="8166100" y="5022850"/>
          <p14:tracePt t="54429" x="8166100" y="5016500"/>
          <p14:tracePt t="54446" x="8153400" y="5016500"/>
          <p14:tracePt t="54478" x="8140700" y="5016500"/>
          <p14:tracePt t="54512" x="8134350" y="5016500"/>
          <p14:tracePt t="54528" x="8121650" y="5016500"/>
          <p14:tracePt t="54550" x="8115300" y="5016500"/>
          <p14:tracePt t="54566" x="8108950" y="5016500"/>
          <p14:tracePt t="54579" x="8102600" y="5016500"/>
          <p14:tracePt t="54595" x="8096250" y="5016500"/>
          <p14:tracePt t="54612" x="8089900" y="5016500"/>
          <p14:tracePt t="54633" x="8083550" y="5016500"/>
          <p14:tracePt t="54646" x="8077200" y="5016500"/>
          <p14:tracePt t="54662" x="8070850" y="5016500"/>
          <p14:tracePt t="54678" x="8064500" y="5016500"/>
          <p14:tracePt t="54695" x="8058150" y="5016500"/>
          <p14:tracePt t="54712" x="8051800" y="5016500"/>
          <p14:tracePt t="54729" x="8039100" y="5016500"/>
          <p14:tracePt t="54745" x="8026400" y="5016500"/>
          <p14:tracePt t="54761" x="8013700" y="5029200"/>
          <p14:tracePt t="54778" x="7988300" y="5041900"/>
          <p14:tracePt t="54795" x="7937500" y="5124450"/>
          <p14:tracePt t="54812" x="7905750" y="5162550"/>
          <p14:tracePt t="54828" x="7874000" y="5207000"/>
          <p14:tracePt t="54845" x="7848600" y="5232400"/>
          <p14:tracePt t="54861" x="7804150" y="5314950"/>
          <p14:tracePt t="54878" x="7766050" y="5384800"/>
          <p14:tracePt t="54894" x="7740650" y="5486400"/>
          <p14:tracePt t="54911" x="7708900" y="5588000"/>
          <p14:tracePt t="54928" x="7689850" y="5683250"/>
          <p14:tracePt t="54945" x="7689850" y="5734050"/>
          <p14:tracePt t="54961" x="7689850" y="5784850"/>
          <p14:tracePt t="54978" x="7689850" y="5835650"/>
          <p14:tracePt t="54995" x="7689850" y="5892800"/>
          <p14:tracePt t="55011" x="7689850" y="5918200"/>
          <p14:tracePt t="55028" x="7689850" y="5930900"/>
          <p14:tracePt t="55044" x="7689850" y="5943600"/>
          <p14:tracePt t="55061" x="7689850" y="5949950"/>
          <p14:tracePt t="55115" x="7696200" y="5949950"/>
          <p14:tracePt t="55129" x="7702550" y="5949950"/>
          <p14:tracePt t="55143" x="7715250" y="5949950"/>
          <p14:tracePt t="55150" x="7721600" y="5943600"/>
          <p14:tracePt t="55161" x="7721600" y="5937250"/>
          <p14:tracePt t="55177" x="7740650" y="5930900"/>
          <p14:tracePt t="55194" x="7753350" y="5911850"/>
          <p14:tracePt t="55211" x="7766050" y="5899150"/>
          <p14:tracePt t="55227" x="7785100" y="5886450"/>
          <p14:tracePt t="55244" x="7791450" y="5880100"/>
          <p14:tracePt t="55261" x="7810500" y="5861050"/>
          <p14:tracePt t="55278" x="7829550" y="5842000"/>
          <p14:tracePt t="55294" x="7848600" y="5835650"/>
          <p14:tracePt t="55311" x="7861300" y="5822950"/>
          <p14:tracePt t="55328" x="7880350" y="5803900"/>
          <p14:tracePt t="55344" x="7899400" y="5791200"/>
          <p14:tracePt t="55361" x="7924800" y="5784850"/>
          <p14:tracePt t="55377" x="7943850" y="5772150"/>
          <p14:tracePt t="55394" x="7962900" y="5759450"/>
          <p14:tracePt t="55411" x="7988300" y="5740400"/>
          <p14:tracePt t="55427" x="8007350" y="5727700"/>
          <p14:tracePt t="55444" x="8039100" y="5702300"/>
          <p14:tracePt t="55461" x="8083550" y="5670550"/>
          <p14:tracePt t="55477" x="8115300" y="5645150"/>
          <p14:tracePt t="55494" x="8147050" y="5619750"/>
          <p14:tracePt t="55511" x="8172450" y="5588000"/>
          <p14:tracePt t="55527" x="8210550" y="5549900"/>
          <p14:tracePt t="55544" x="8261350" y="5499100"/>
          <p14:tracePt t="55561" x="8286750" y="5486400"/>
          <p14:tracePt t="55577" x="8318500" y="5454650"/>
          <p14:tracePt t="55594" x="8343900" y="5403850"/>
          <p14:tracePt t="55610" x="8394700" y="5283200"/>
          <p14:tracePt t="55627" x="8426450" y="5181600"/>
          <p14:tracePt t="55643" x="8451850" y="5111750"/>
          <p14:tracePt t="55660" x="8458200" y="5060950"/>
          <p14:tracePt t="55677" x="8489950" y="4959350"/>
          <p14:tracePt t="55693" x="8502650" y="4851400"/>
          <p14:tracePt t="55710" x="8521700" y="4730750"/>
          <p14:tracePt t="55727" x="8528050" y="4654550"/>
          <p14:tracePt t="55744" x="8528050" y="4572000"/>
          <p14:tracePt t="55760" x="8528050" y="4527550"/>
          <p14:tracePt t="55777" x="8528050" y="4457700"/>
          <p14:tracePt t="55793" x="8528050" y="4356100"/>
          <p14:tracePt t="55810" x="8528050" y="4241800"/>
          <p14:tracePt t="55827" x="8502650" y="4171950"/>
          <p14:tracePt t="55843" x="8477250" y="4121150"/>
          <p14:tracePt t="55860" x="8420100" y="4006850"/>
          <p14:tracePt t="55877" x="8280400" y="3771900"/>
          <p14:tracePt t="55893" x="8197850" y="3657600"/>
          <p14:tracePt t="55910" x="8128000" y="3568700"/>
          <p14:tracePt t="55926" x="8058150" y="3460750"/>
          <p14:tracePt t="55944" x="7950200" y="3289300"/>
          <p14:tracePt t="55960" x="7893050" y="3194050"/>
          <p14:tracePt t="55976" x="7854950" y="3136900"/>
          <p14:tracePt t="55993" x="7816850" y="3098800"/>
          <p14:tracePt t="56010" x="7797800" y="3079750"/>
          <p14:tracePt t="56026" x="7785100" y="3067050"/>
          <p14:tracePt t="56043" x="7766050" y="3067050"/>
          <p14:tracePt t="56060" x="7715250" y="3067050"/>
          <p14:tracePt t="56077" x="7639050" y="3098800"/>
          <p14:tracePt t="56093" x="7581900" y="3155950"/>
          <p14:tracePt t="56110" x="7518400" y="3251200"/>
          <p14:tracePt t="56126" x="7454900" y="3333750"/>
          <p14:tracePt t="56143" x="7416800" y="3384550"/>
          <p14:tracePt t="56159" x="7327900" y="3556000"/>
          <p14:tracePt t="56176" x="7264400" y="3689350"/>
          <p14:tracePt t="56193" x="7219950" y="3803650"/>
          <p14:tracePt t="56210" x="7188200" y="3879850"/>
          <p14:tracePt t="56226" x="7137400" y="4013200"/>
          <p14:tracePt t="56243" x="7086600" y="4159250"/>
          <p14:tracePt t="56259" x="7054850" y="4273550"/>
          <p14:tracePt t="56276" x="7029450" y="4349750"/>
          <p14:tracePt t="56293" x="6997700" y="4457700"/>
          <p14:tracePt t="56309" x="6965950" y="4565650"/>
          <p14:tracePt t="56326" x="6946900" y="4699000"/>
          <p14:tracePt t="56343" x="6921500" y="4806950"/>
          <p14:tracePt t="56359" x="6896100" y="4914900"/>
          <p14:tracePt t="56376" x="6870700" y="5035550"/>
          <p14:tracePt t="56392" x="6858000" y="5181600"/>
          <p14:tracePt t="56409" x="6832600" y="5314950"/>
          <p14:tracePt t="56426" x="6813550" y="5435600"/>
          <p14:tracePt t="56443" x="6807200" y="5505450"/>
          <p14:tracePt t="56459" x="6794500" y="5613400"/>
          <p14:tracePt t="56476" x="6769100" y="5740400"/>
          <p14:tracePt t="56492" x="6737350" y="5867400"/>
          <p14:tracePt t="56509" x="6718300" y="5930900"/>
          <p14:tracePt t="56526" x="6705600" y="6007100"/>
          <p14:tracePt t="56542" x="6673850" y="6108700"/>
          <p14:tracePt t="56547" x="6667500" y="6165850"/>
          <p14:tracePt t="56559" x="6642100" y="6261100"/>
          <p14:tracePt t="56576" x="6623050" y="6324600"/>
          <p14:tracePt t="56592" x="6604000" y="6356350"/>
          <p14:tracePt t="56609" x="6591300" y="6394450"/>
          <p14:tracePt t="56626" x="6578600" y="6438900"/>
          <p14:tracePt t="56642" x="6565900" y="6464300"/>
          <p14:tracePt t="56659" x="6553200" y="6489700"/>
          <p14:tracePt t="56676" x="6546850" y="6508750"/>
          <p14:tracePt t="56693" x="6540500" y="6540500"/>
          <p14:tracePt t="56709" x="6527800" y="6546850"/>
          <p14:tracePt t="56725" x="6521450" y="6559550"/>
          <p14:tracePt t="56848" x="6515100" y="6559550"/>
          <p14:tracePt t="56856" x="6508750" y="6559550"/>
          <p14:tracePt t="56867" x="6508750" y="6565900"/>
          <p14:tracePt t="56881" x="6502400" y="6565900"/>
          <p14:tracePt t="56896" x="6496050" y="6572250"/>
          <p14:tracePt t="56909" x="6489700" y="6572250"/>
          <p14:tracePt t="56925" x="6483350" y="6572250"/>
          <p14:tracePt t="56943" x="6477000" y="6572250"/>
          <p14:tracePt t="57628" x="6477000" y="6565900"/>
          <p14:tracePt t="57673" x="6477000" y="6559550"/>
          <p14:tracePt t="57932" x="6477000" y="6553200"/>
          <p14:tracePt t="57970" x="6470650" y="6553200"/>
          <p14:tracePt t="57978" x="6464300" y="6553200"/>
          <p14:tracePt t="57992" x="6445250" y="6553200"/>
          <p14:tracePt t="58007" x="6426200" y="6553200"/>
          <p14:tracePt t="58024" x="6413500" y="6553200"/>
          <p14:tracePt t="58041" x="6407150" y="6553200"/>
          <p14:tracePt t="58058" x="6400800" y="6553200"/>
          <p14:tracePt t="58274" x="6381750" y="6553200"/>
          <p14:tracePt t="58282" x="6362700" y="6546850"/>
          <p14:tracePt t="58292" x="6343650" y="6540500"/>
          <p14:tracePt t="58307" x="6261100" y="6515100"/>
          <p14:tracePt t="58325" x="6057900" y="6413500"/>
          <p14:tracePt t="58340" x="5911850" y="6337300"/>
          <p14:tracePt t="58357" x="5803900" y="6267450"/>
          <p14:tracePt t="58373" x="5689600" y="6197600"/>
          <p14:tracePt t="58392" x="5321300" y="6057900"/>
          <p14:tracePt t="58408" x="4997450" y="5981700"/>
          <p14:tracePt t="58423" x="4641850" y="5899150"/>
          <p14:tracePt t="58440" x="4438650" y="5873750"/>
          <p14:tracePt t="58457" x="4267200" y="5848350"/>
          <p14:tracePt t="58475" x="4114800" y="5822950"/>
          <p14:tracePt t="58490" x="4070350" y="5822950"/>
          <p14:tracePt t="58507" x="4064000" y="5822950"/>
          <p14:tracePt t="58830" x="4019550" y="5822950"/>
          <p14:tracePt t="58840" x="3981450" y="5822950"/>
          <p14:tracePt t="58856" x="3905250" y="5822950"/>
          <p14:tracePt t="58874" x="3822700" y="5822950"/>
          <p14:tracePt t="58889" x="3778250" y="5822950"/>
          <p14:tracePt t="58906" x="3708400" y="5829300"/>
          <p14:tracePt t="58923" x="3638550" y="5842000"/>
          <p14:tracePt t="58940" x="3505200" y="5873750"/>
          <p14:tracePt t="58956" x="3403600" y="5899150"/>
          <p14:tracePt t="58973" x="3346450" y="5918200"/>
          <p14:tracePt t="58989" x="3314700" y="5930900"/>
          <p14:tracePt t="59005" x="3302000" y="5930900"/>
          <p14:tracePt t="59022" x="3282950" y="5943600"/>
          <p14:tracePt t="59039" x="3276600" y="5949950"/>
          <p14:tracePt t="59055" x="3270250" y="5956300"/>
          <p14:tracePt t="59073" x="3263900" y="5956300"/>
          <p14:tracePt t="59089" x="3251200" y="5956300"/>
          <p14:tracePt t="59920" x="3251200" y="5962650"/>
          <p14:tracePt t="60254" x="3244850" y="5962650"/>
          <p14:tracePt t="60262" x="3238500" y="5962650"/>
          <p14:tracePt t="60284" x="3232150" y="5962650"/>
          <p14:tracePt t="60298" x="3225800" y="5962650"/>
          <p14:tracePt t="60322" x="3219450" y="5962650"/>
          <p14:tracePt t="60333" x="3213100" y="5962650"/>
          <p14:tracePt t="60346" x="3206750" y="5962650"/>
          <p14:tracePt t="60354" x="3200400" y="5969000"/>
          <p14:tracePt t="60371" x="3187700" y="5981700"/>
          <p14:tracePt t="60404" x="3175000" y="5981700"/>
          <p14:tracePt t="60537" x="3181350" y="5981700"/>
          <p14:tracePt t="60560" x="3187700" y="5981700"/>
          <p14:tracePt t="60581" x="3194050" y="5981700"/>
          <p14:tracePt t="60928" x="3194050" y="5975350"/>
          <p14:tracePt t="60943" x="3194050" y="5969000"/>
          <p14:tracePt t="60960" x="3194050" y="5956300"/>
          <p14:tracePt t="60975" x="3194050" y="5949950"/>
          <p14:tracePt t="60987" x="3200400" y="5937250"/>
          <p14:tracePt t="61004" x="3200400" y="5924550"/>
          <p14:tracePt t="61019" x="3206750" y="5918200"/>
          <p14:tracePt t="61036" x="3213100" y="5911850"/>
          <p14:tracePt t="61054" x="3213100" y="5905500"/>
          <p14:tracePt t="61070" x="3213100" y="5892800"/>
          <p14:tracePt t="61086" x="3225800" y="58801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" y="274638"/>
            <a:ext cx="10125075" cy="634082"/>
          </a:xfrm>
        </p:spPr>
        <p:txBody>
          <a:bodyPr>
            <a:noAutofit/>
          </a:bodyPr>
          <a:lstStyle/>
          <a:p>
            <a:pPr algn="l"/>
            <a:r>
              <a:rPr lang="en-AU" sz="3600" b="1" dirty="0">
                <a:latin typeface="+mn-lt"/>
              </a:rPr>
              <a:t>Vaccine Delivery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825" y="1124745"/>
            <a:ext cx="9705975" cy="5001419"/>
          </a:xfrm>
        </p:spPr>
        <p:txBody>
          <a:bodyPr>
            <a:normAutofit/>
          </a:bodyPr>
          <a:lstStyle/>
          <a:p>
            <a:r>
              <a:rPr lang="en-AU" sz="2400" dirty="0"/>
              <a:t>Commonly via injection</a:t>
            </a:r>
          </a:p>
          <a:p>
            <a:pPr lvl="1"/>
            <a:r>
              <a:rPr lang="en-AU" dirty="0"/>
              <a:t>Under skin</a:t>
            </a:r>
          </a:p>
          <a:p>
            <a:pPr lvl="1"/>
            <a:r>
              <a:rPr lang="en-AU" dirty="0"/>
              <a:t>Into </a:t>
            </a:r>
            <a:r>
              <a:rPr lang="en-AU" dirty="0" smtClean="0"/>
              <a:t>muscle</a:t>
            </a:r>
          </a:p>
          <a:p>
            <a:pPr lvl="1"/>
            <a:r>
              <a:rPr lang="en-AU" dirty="0" smtClean="0"/>
              <a:t>Not into bloodstream</a:t>
            </a:r>
            <a:endParaRPr lang="en-AU" dirty="0"/>
          </a:p>
          <a:p>
            <a:r>
              <a:rPr lang="en-AU" sz="2400" dirty="0"/>
              <a:t>Sometimes orally or via nasal spray</a:t>
            </a:r>
          </a:p>
          <a:p>
            <a:pPr lvl="1"/>
            <a:r>
              <a:rPr lang="en-AU" dirty="0"/>
              <a:t>“</a:t>
            </a:r>
            <a:r>
              <a:rPr lang="en-AU" dirty="0" err="1"/>
              <a:t>Flumist</a:t>
            </a:r>
            <a:r>
              <a:rPr lang="en-AU" dirty="0"/>
              <a:t>”</a:t>
            </a:r>
          </a:p>
          <a:p>
            <a:pPr lvl="1"/>
            <a:r>
              <a:rPr lang="en-AU" dirty="0"/>
              <a:t>Polio, Rotavirus</a:t>
            </a:r>
          </a:p>
          <a:p>
            <a:r>
              <a:rPr lang="en-AU" sz="2400" dirty="0"/>
              <a:t>Current research into</a:t>
            </a:r>
          </a:p>
          <a:p>
            <a:pPr lvl="1"/>
            <a:r>
              <a:rPr lang="en-AU" dirty="0"/>
              <a:t>Incorporation into foods</a:t>
            </a:r>
          </a:p>
          <a:p>
            <a:pPr lvl="1"/>
            <a:r>
              <a:rPr lang="en-AU" dirty="0"/>
              <a:t>Skin patch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8426" y="391377"/>
            <a:ext cx="3432974" cy="23774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8426" y="2984897"/>
            <a:ext cx="3456383" cy="25894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634" y="4531382"/>
            <a:ext cx="2209800" cy="20859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19446"/>
            <a:ext cx="4000500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List modes of vaccine delivery 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291448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47"/>
    </mc:Choice>
    <mc:Fallback xmlns="">
      <p:transition spd="slow" advTm="54447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1898" x="3206750" y="5822950"/>
          <p14:tracePt t="1906" x="3181350" y="5753100"/>
          <p14:tracePt t="1914" x="3155950" y="5664200"/>
          <p14:tracePt t="1921" x="3130550" y="5562600"/>
          <p14:tracePt t="1939" x="3105150" y="5327650"/>
          <p14:tracePt t="1956" x="3092450" y="5099050"/>
          <p14:tracePt t="1972" x="3098800" y="4927600"/>
          <p14:tracePt t="1989" x="3098800" y="4781550"/>
          <p14:tracePt t="2005" x="3098800" y="4692650"/>
          <p14:tracePt t="2011" x="3098800" y="4667250"/>
          <p14:tracePt t="2023" x="3098800" y="4616450"/>
          <p14:tracePt t="2038" x="3098800" y="4540250"/>
          <p14:tracePt t="2055" x="3098800" y="4419600"/>
          <p14:tracePt t="2072" x="3073400" y="4279900"/>
          <p14:tracePt t="2088" x="3035300" y="4184650"/>
          <p14:tracePt t="2105" x="2914650" y="3981450"/>
          <p14:tracePt t="2121" x="2787650" y="3816350"/>
          <p14:tracePt t="2138" x="2692400" y="3683000"/>
          <p14:tracePt t="2155" x="2647950" y="3613150"/>
          <p14:tracePt t="2172" x="2616200" y="3536950"/>
          <p14:tracePt t="2188" x="2603500" y="3435350"/>
          <p14:tracePt t="2204" x="2590800" y="3346450"/>
          <p14:tracePt t="2223" x="2584450" y="3289300"/>
          <p14:tracePt t="2588" x="2584450" y="3232150"/>
          <p14:tracePt t="2596" x="2590800" y="3162300"/>
          <p14:tracePt t="2604" x="2609850" y="3073400"/>
          <p14:tracePt t="2621" x="2622550" y="2921000"/>
          <p14:tracePt t="2638" x="2660650" y="2654300"/>
          <p14:tracePt t="2654" x="2667000" y="2476500"/>
          <p14:tracePt t="2671" x="2667000" y="2362200"/>
          <p14:tracePt t="2687" x="2673350" y="2254250"/>
          <p14:tracePt t="2705" x="2673350" y="2114550"/>
          <p14:tracePt t="2721" x="2692400" y="2025650"/>
          <p14:tracePt t="2737" x="2698750" y="1968500"/>
          <p14:tracePt t="2754" x="2705100" y="1917700"/>
          <p14:tracePt t="2772" x="2717800" y="1860550"/>
          <p14:tracePt t="2787" x="2724150" y="1809750"/>
          <p14:tracePt t="2804" x="2743200" y="1739900"/>
          <p14:tracePt t="2821" x="2749550" y="1676400"/>
          <p14:tracePt t="2838" x="2768600" y="1600200"/>
          <p14:tracePt t="2854" x="2781300" y="1555750"/>
          <p14:tracePt t="2871" x="2781300" y="1530350"/>
          <p14:tracePt t="2888" x="2787650" y="1511300"/>
          <p14:tracePt t="2904" x="2800350" y="1498600"/>
          <p14:tracePt t="2921" x="2800350" y="1492250"/>
          <p14:tracePt t="2937" x="2800350" y="1479550"/>
          <p14:tracePt t="2970" x="2800350" y="1473200"/>
          <p14:tracePt t="2987" x="2800350" y="1466850"/>
          <p14:tracePt t="3003" x="2800350" y="1454150"/>
          <p14:tracePt t="3020" x="2800350" y="1447800"/>
          <p14:tracePt t="3041" x="2800350" y="1441450"/>
          <p14:tracePt t="3054" x="2800350" y="1435100"/>
          <p14:tracePt t="3071" x="2800350" y="1428750"/>
          <p14:tracePt t="3108" x="2800350" y="1422400"/>
          <p14:tracePt t="3136" x="2800350" y="1416050"/>
          <p14:tracePt t="3204" x="2806700" y="1409700"/>
          <p14:tracePt t="3218" x="2806700" y="1403350"/>
          <p14:tracePt t="4456" x="2806700" y="1416050"/>
          <p14:tracePt t="4464" x="2800350" y="1441450"/>
          <p14:tracePt t="4472" x="2800350" y="1454150"/>
          <p14:tracePt t="4485" x="2787650" y="1498600"/>
          <p14:tracePt t="4501" x="2787650" y="1530350"/>
          <p14:tracePt t="4518" x="2781300" y="1568450"/>
          <p14:tracePt t="4524" x="2774950" y="1574800"/>
          <p14:tracePt t="4534" x="2768600" y="1587500"/>
          <p14:tracePt t="4552" x="2755900" y="1619250"/>
          <p14:tracePt t="4568" x="2749550" y="1631950"/>
          <p14:tracePt t="4584" x="2749550" y="1651000"/>
          <p14:tracePt t="4601" x="2736850" y="1670050"/>
          <p14:tracePt t="4620" x="2724150" y="1714500"/>
          <p14:tracePt t="4635" x="2717800" y="1765300"/>
          <p14:tracePt t="4651" x="2711450" y="1828800"/>
          <p14:tracePt t="4668" x="2698750" y="1898650"/>
          <p14:tracePt t="4685" x="2686050" y="1993900"/>
          <p14:tracePt t="4701" x="2673350" y="2032000"/>
          <p14:tracePt t="4717" x="2654300" y="2095500"/>
          <p14:tracePt t="4735" x="2635250" y="2152650"/>
          <p14:tracePt t="4752" x="2616200" y="2216150"/>
          <p14:tracePt t="4767" x="2603500" y="2241550"/>
          <p14:tracePt t="4784" x="2597150" y="2260600"/>
          <p14:tracePt t="4801" x="2590800" y="2273300"/>
          <p14:tracePt t="4818" x="2584450" y="2273300"/>
          <p14:tracePt t="4834" x="2584450" y="2279650"/>
          <p14:tracePt t="5094" x="2584450" y="2273300"/>
          <p14:tracePt t="5109" x="2584450" y="2266950"/>
          <p14:tracePt t="5117" x="2590800" y="2266950"/>
          <p14:tracePt t="5140" x="2590800" y="2260600"/>
          <p14:tracePt t="5161" x="2590800" y="2254250"/>
          <p14:tracePt t="5175" x="2597150" y="2254250"/>
          <p14:tracePt t="5198" x="2597150" y="2247900"/>
          <p14:tracePt t="5242" x="2603500" y="2247900"/>
          <p14:tracePt t="5324" x="2603500" y="2241550"/>
          <p14:tracePt t="5346" x="2603500" y="2235200"/>
          <p14:tracePt t="5405" x="2603500" y="2228850"/>
          <p14:tracePt t="7016" x="2603500" y="2235200"/>
          <p14:tracePt t="7023" x="2603500" y="2241550"/>
          <p14:tracePt t="7045" x="2603500" y="2247900"/>
          <p14:tracePt t="7060" x="2603500" y="2254250"/>
          <p14:tracePt t="7070" x="2603500" y="2260600"/>
          <p14:tracePt t="7089" x="2603500" y="2266950"/>
          <p14:tracePt t="7105" x="2603500" y="2273300"/>
          <p14:tracePt t="7675" x="2603500" y="2266950"/>
          <p14:tracePt t="7683" x="2603500" y="2260600"/>
          <p14:tracePt t="7697" x="2603500" y="2247900"/>
          <p14:tracePt t="7713" x="2603500" y="2241550"/>
          <p14:tracePt t="7730" x="2603500" y="2235200"/>
          <p14:tracePt t="7748" x="2603500" y="2228850"/>
          <p14:tracePt t="7764" x="2603500" y="2222500"/>
          <p14:tracePt t="7780" x="2603500" y="2216150"/>
          <p14:tracePt t="7796" x="2603500" y="2209800"/>
          <p14:tracePt t="7813" x="2603500" y="2203450"/>
          <p14:tracePt t="9039" x="2603500" y="2209800"/>
          <p14:tracePt t="9077" x="2603500" y="2216150"/>
          <p14:tracePt t="9085" x="2597150" y="2216150"/>
          <p14:tracePt t="9101" x="2597150" y="2222500"/>
          <p14:tracePt t="9131" x="2590800" y="2228850"/>
          <p14:tracePt t="9152" x="2584450" y="2228850"/>
          <p14:tracePt t="9158" x="2584450" y="2235200"/>
          <p14:tracePt t="9168" x="2584450" y="2241550"/>
          <p14:tracePt t="9182" x="2578100" y="2247900"/>
          <p14:tracePt t="9195" x="2578100" y="2260600"/>
          <p14:tracePt t="9212" x="2578100" y="2266950"/>
          <p14:tracePt t="9228" x="2571750" y="2279650"/>
          <p14:tracePt t="9244" x="2571750" y="2298700"/>
          <p14:tracePt t="9262" x="2565400" y="2305050"/>
          <p14:tracePt t="9278" x="2559050" y="2317750"/>
          <p14:tracePt t="9312" x="2546350" y="2330450"/>
          <p14:tracePt t="9328" x="2546350" y="2336800"/>
          <p14:tracePt t="9344" x="2540000" y="2343150"/>
          <p14:tracePt t="9361" x="2540000" y="2349500"/>
          <p14:tracePt t="9378" x="2533650" y="2355850"/>
          <p14:tracePt t="9395" x="2533650" y="2368550"/>
          <p14:tracePt t="9544" x="2540000" y="2368550"/>
          <p14:tracePt t="9567" x="2546350" y="2362200"/>
          <p14:tracePt t="9574" x="2552700" y="2355850"/>
          <p14:tracePt t="9585" x="2559050" y="2343150"/>
          <p14:tracePt t="9595" x="2571750" y="2311400"/>
          <p14:tracePt t="9611" x="2584450" y="2286000"/>
          <p14:tracePt t="9627" x="2597150" y="2260600"/>
          <p14:tracePt t="9644" x="2616200" y="2235200"/>
          <p14:tracePt t="9662" x="2628900" y="2203450"/>
          <p14:tracePt t="9677" x="2628900" y="2190750"/>
          <p14:tracePt t="9694" x="2641600" y="2178050"/>
          <p14:tracePt t="9711" x="2641600" y="2171700"/>
          <p14:tracePt t="9727" x="2647950" y="2165350"/>
          <p14:tracePt t="9744" x="2647950" y="2159000"/>
          <p14:tracePt t="10226" x="2647950" y="2165350"/>
          <p14:tracePt t="10775" x="2647950" y="2171700"/>
          <p14:tracePt t="10798" x="2647950" y="2178050"/>
          <p14:tracePt t="10923" x="2647950" y="2184400"/>
          <p14:tracePt t="11212" x="2647950" y="2190750"/>
          <p14:tracePt t="11228" x="2647950" y="2197100"/>
          <p14:tracePt t="12250" x="2647950" y="2190750"/>
          <p14:tracePt t="12280" x="2647950" y="2184400"/>
          <p14:tracePt t="12297" x="2647950" y="2178050"/>
          <p14:tracePt t="12306" x="2647950" y="2171700"/>
          <p14:tracePt t="12658" x="2647950" y="2165350"/>
          <p14:tracePt t="12666" x="2647950" y="2159000"/>
          <p14:tracePt t="12689" x="2647950" y="2152650"/>
          <p14:tracePt t="12703" x="2647950" y="2146300"/>
          <p14:tracePt t="12713" x="2647950" y="2139950"/>
          <p14:tracePt t="12733" x="2647950" y="2133600"/>
          <p14:tracePt t="12748" x="2647950" y="2127250"/>
          <p14:tracePt t="12807" x="2641600" y="2127250"/>
          <p14:tracePt t="12814" x="2635250" y="2127250"/>
          <p14:tracePt t="12829" x="2628900" y="2127250"/>
          <p14:tracePt t="12839" x="2622550" y="2127250"/>
          <p14:tracePt t="12856" x="2597150" y="2139950"/>
          <p14:tracePt t="12873" x="2540000" y="2165350"/>
          <p14:tracePt t="12890" x="2501900" y="2178050"/>
          <p14:tracePt t="12906" x="2463800" y="2190750"/>
          <p14:tracePt t="12923" x="2425700" y="2209800"/>
          <p14:tracePt t="12940" x="2362200" y="2235200"/>
          <p14:tracePt t="12956" x="2336800" y="2254250"/>
          <p14:tracePt t="12973" x="2305050" y="2266950"/>
          <p14:tracePt t="12989" x="2286000" y="2286000"/>
          <p14:tracePt t="13006" x="2254250" y="2311400"/>
          <p14:tracePt t="13014" x="2247900" y="2324100"/>
          <p14:tracePt t="13023" x="2241550" y="2336800"/>
          <p14:tracePt t="13039" x="2235200" y="2349500"/>
          <p14:tracePt t="13056" x="2228850" y="2355850"/>
          <p14:tracePt t="13073" x="2228850" y="2374900"/>
          <p14:tracePt t="13089" x="2228850" y="2393950"/>
          <p14:tracePt t="13106" x="2228850" y="2406650"/>
          <p14:tracePt t="13123" x="2228850" y="2413000"/>
          <p14:tracePt t="13140" x="2228850" y="2444750"/>
          <p14:tracePt t="13156" x="2228850" y="2476500"/>
          <p14:tracePt t="13172" x="2241550" y="2527300"/>
          <p14:tracePt t="13188" x="2247900" y="2578100"/>
          <p14:tracePt t="13205" x="2254250" y="2635250"/>
          <p14:tracePt t="13221" x="2266950" y="2698750"/>
          <p14:tracePt t="13238" x="2279650" y="2736850"/>
          <p14:tracePt t="13255" x="2286000" y="2762250"/>
          <p14:tracePt t="13272" x="2292350" y="2806700"/>
          <p14:tracePt t="13288" x="2305050" y="2876550"/>
          <p14:tracePt t="13305" x="2311400" y="2933700"/>
          <p14:tracePt t="13321" x="2317750" y="2984500"/>
          <p14:tracePt t="13338" x="2317750" y="3016250"/>
          <p14:tracePt t="13354" x="2317750" y="3041650"/>
          <p14:tracePt t="13372" x="2317750" y="3048000"/>
          <p14:tracePt t="13389" x="2317750" y="3054350"/>
          <p14:tracePt t="13630" x="2324100" y="3054350"/>
          <p14:tracePt t="13638" x="2330450" y="3041650"/>
          <p14:tracePt t="13646" x="2343150" y="3028950"/>
          <p14:tracePt t="13654" x="2362200" y="3022600"/>
          <p14:tracePt t="13673" x="2393950" y="3009900"/>
          <p14:tracePt t="13689" x="2425700" y="2990850"/>
          <p14:tracePt t="13705" x="2540000" y="2984500"/>
          <p14:tracePt t="13722" x="2825750" y="3048000"/>
          <p14:tracePt t="13738" x="2927350" y="3079750"/>
          <p14:tracePt t="13755" x="2971800" y="3098800"/>
          <p14:tracePt t="13771" x="2984500" y="3098800"/>
          <p14:tracePt t="13788" x="2997200" y="3098800"/>
          <p14:tracePt t="13805" x="3009900" y="3098800"/>
          <p14:tracePt t="13823" x="3022600" y="3098800"/>
          <p14:tracePt t="13838" x="3035300" y="3092450"/>
          <p14:tracePt t="13855" x="3048000" y="3086100"/>
          <p14:tracePt t="13871" x="3067050" y="3079750"/>
          <p14:tracePt t="13889" x="3117850" y="3060700"/>
          <p14:tracePt t="13904" x="3143250" y="3054350"/>
          <p14:tracePt t="13921" x="3187700" y="3041650"/>
          <p14:tracePt t="13938" x="3244850" y="3022600"/>
          <p14:tracePt t="13955" x="3340100" y="2990850"/>
          <p14:tracePt t="13971" x="3390900" y="2971800"/>
          <p14:tracePt t="13988" x="3435350" y="2959100"/>
          <p14:tracePt t="14004" x="3460750" y="2952750"/>
          <p14:tracePt t="14022" x="3492500" y="2940050"/>
          <p14:tracePt t="14037" x="3505200" y="2933700"/>
          <p14:tracePt t="14054" x="3517900" y="2927350"/>
          <p14:tracePt t="14070" x="3524250" y="2927350"/>
          <p14:tracePt t="14087" x="3530600" y="2927350"/>
          <p14:tracePt t="14103" x="3536950" y="2927350"/>
          <p14:tracePt t="15023" x="3536950" y="2921000"/>
          <p14:tracePt t="15031" x="3524250" y="2908300"/>
          <p14:tracePt t="15046" x="3517900" y="2901950"/>
          <p14:tracePt t="15061" x="3511550" y="2895600"/>
          <p14:tracePt t="15082" x="3505200" y="2895600"/>
          <p14:tracePt t="15092" x="3498850" y="2895600"/>
          <p14:tracePt t="15106" x="3492500" y="2895600"/>
          <p14:tracePt t="15122" x="3479800" y="2889250"/>
          <p14:tracePt t="15136" x="3460750" y="2876550"/>
          <p14:tracePt t="15153" x="3429000" y="2857500"/>
          <p14:tracePt t="15169" x="3403600" y="2851150"/>
          <p14:tracePt t="15186" x="3359150" y="2832100"/>
          <p14:tracePt t="15203" x="3340100" y="2825750"/>
          <p14:tracePt t="15219" x="3327400" y="2825750"/>
          <p14:tracePt t="15236" x="3314700" y="2825750"/>
          <p14:tracePt t="15253" x="3295650" y="2819400"/>
          <p14:tracePt t="15285" x="3289300" y="2819400"/>
          <p14:tracePt t="15302" x="3282950" y="2819400"/>
          <p14:tracePt t="15319" x="3276600" y="2819400"/>
          <p14:tracePt t="15335" x="3270250" y="2819400"/>
          <p14:tracePt t="16091" x="3263900" y="2825750"/>
          <p14:tracePt t="16099" x="3263900" y="2832100"/>
          <p14:tracePt t="16114" x="3257550" y="2832100"/>
          <p14:tracePt t="16124" x="3251200" y="2838450"/>
          <p14:tracePt t="16137" x="3251200" y="2844800"/>
          <p14:tracePt t="16151" x="3244850" y="2857500"/>
          <p14:tracePt t="16168" x="3232150" y="2863850"/>
          <p14:tracePt t="16184" x="3232150" y="2876550"/>
          <p14:tracePt t="16202" x="3219450" y="2882900"/>
          <p14:tracePt t="16218" x="3219450" y="2889250"/>
          <p14:tracePt t="16234" x="3219450" y="2895600"/>
          <p14:tracePt t="16299" x="3213100" y="2895600"/>
          <p14:tracePt t="16306" x="3206750" y="2895600"/>
          <p14:tracePt t="16323" x="3200400" y="2895600"/>
          <p14:tracePt t="16337" x="3194050" y="2895600"/>
          <p14:tracePt t="16351" x="3187700" y="2895600"/>
          <p14:tracePt t="16367" x="3181350" y="2895600"/>
          <p14:tracePt t="16384" x="3168650" y="2895600"/>
          <p14:tracePt t="16404" x="3162300" y="2895600"/>
          <p14:tracePt t="16420" x="3155950" y="2895600"/>
          <p14:tracePt t="16434" x="3149600" y="2895600"/>
          <p14:tracePt t="16451" x="3136900" y="2895600"/>
          <p14:tracePt t="16484" x="3124200" y="2895600"/>
          <p14:tracePt t="16501" x="3117850" y="2895600"/>
          <p14:tracePt t="16566" x="3105150" y="2895600"/>
          <p14:tracePt t="16573" x="3098800" y="2895600"/>
          <p14:tracePt t="16584" x="3086100" y="2895600"/>
          <p14:tracePt t="16601" x="3035300" y="2889250"/>
          <p14:tracePt t="16618" x="2965450" y="2876550"/>
          <p14:tracePt t="16634" x="2933700" y="2876550"/>
          <p14:tracePt t="16650" x="2914650" y="2876550"/>
          <p14:tracePt t="16667" x="2901950" y="2876550"/>
          <p14:tracePt t="16684" x="2895600" y="2876550"/>
          <p14:tracePt t="16700" x="2882900" y="2876550"/>
          <p14:tracePt t="16733" x="2876550" y="2876550"/>
          <p14:tracePt t="16796" x="2870200" y="2876550"/>
          <p14:tracePt t="16803" x="2863850" y="2876550"/>
          <p14:tracePt t="16817" x="2838450" y="2876550"/>
          <p14:tracePt t="16833" x="2806700" y="2870200"/>
          <p14:tracePt t="16850" x="2749550" y="2863850"/>
          <p14:tracePt t="16867" x="2711450" y="2863850"/>
          <p14:tracePt t="16886" x="2692400" y="2863850"/>
          <p14:tracePt t="16900" x="2679700" y="2863850"/>
          <p14:tracePt t="16917" x="2673350" y="2863850"/>
          <p14:tracePt t="16933" x="2667000" y="2863850"/>
          <p14:tracePt t="16950" x="2660650" y="2863850"/>
          <p14:tracePt t="17085" x="2654300" y="2863850"/>
          <p14:tracePt t="17107" x="2647950" y="2863850"/>
          <p14:tracePt t="17218" x="2641600" y="2863850"/>
          <p14:tracePt t="18821" x="2641600" y="2857500"/>
          <p14:tracePt t="18837" x="2635250" y="2857500"/>
          <p14:tracePt t="18917" x="2635250" y="2851150"/>
          <p14:tracePt t="18954" x="2635250" y="2844800"/>
          <p14:tracePt t="18977" x="2635250" y="2838450"/>
          <p14:tracePt t="19429" x="2635250" y="2844800"/>
          <p14:tracePt t="19444" x="2635250" y="2851150"/>
          <p14:tracePt t="19469" x="2635250" y="2857500"/>
          <p14:tracePt t="19476" x="2641600" y="2863850"/>
          <p14:tracePt t="19504" x="2641600" y="2870200"/>
          <p14:tracePt t="19519" x="2641600" y="2876550"/>
          <p14:tracePt t="19526" x="2641600" y="2882900"/>
          <p14:tracePt t="19549" x="2641600" y="2889250"/>
          <p14:tracePt t="19558" x="2647950" y="2889250"/>
          <p14:tracePt t="19567" x="2647950" y="2895600"/>
          <p14:tracePt t="19579" x="2654300" y="2908300"/>
          <p14:tracePt t="19596" x="2667000" y="2927350"/>
          <p14:tracePt t="19614" x="2692400" y="2997200"/>
          <p14:tracePt t="19629" x="2705100" y="3028950"/>
          <p14:tracePt t="19646" x="2724150" y="3073400"/>
          <p14:tracePt t="19663" x="2736850" y="3098800"/>
          <p14:tracePt t="19680" x="2762250" y="3149600"/>
          <p14:tracePt t="19696" x="2787650" y="3200400"/>
          <p14:tracePt t="19713" x="2819400" y="3251200"/>
          <p14:tracePt t="19729" x="2844800" y="3295650"/>
          <p14:tracePt t="19747" x="2863850" y="3327400"/>
          <p14:tracePt t="19763" x="2870200" y="3352800"/>
          <p14:tracePt t="19779" x="2870200" y="3359150"/>
          <p14:tracePt t="19796" x="2870200" y="3365500"/>
          <p14:tracePt t="19814" x="2870200" y="3371850"/>
          <p14:tracePt t="19829" x="2870200" y="3384550"/>
          <p14:tracePt t="19863" x="2870200" y="3390900"/>
          <p14:tracePt t="19880" x="2876550" y="3397250"/>
          <p14:tracePt t="20023" x="2876550" y="3403600"/>
          <p14:tracePt t="20060" x="2876550" y="3409950"/>
          <p14:tracePt t="20156" x="2876550" y="3403600"/>
          <p14:tracePt t="20171" x="2876550" y="3397250"/>
          <p14:tracePt t="20179" x="2876550" y="3384550"/>
          <p14:tracePt t="20189" x="2876550" y="3378200"/>
          <p14:tracePt t="20196" x="2876550" y="3371850"/>
          <p14:tracePt t="20213" x="2876550" y="3359150"/>
          <p14:tracePt t="20229" x="2882900" y="3346450"/>
          <p14:tracePt t="20245" x="2889250" y="3340100"/>
          <p14:tracePt t="20262" x="2895600" y="3333750"/>
          <p14:tracePt t="20278" x="2901950" y="3333750"/>
          <p14:tracePt t="20296" x="2901950" y="3321050"/>
          <p14:tracePt t="20312" x="2901950" y="3314700"/>
          <p14:tracePt t="20328" x="2908300" y="3314700"/>
          <p14:tracePt t="20363" x="2914650" y="3308350"/>
          <p14:tracePt t="20378" x="2927350" y="3302000"/>
          <p14:tracePt t="20395" x="2933700" y="3302000"/>
          <p14:tracePt t="20445" x="2940050" y="3295650"/>
          <p14:tracePt t="20468" x="2946400" y="3295650"/>
          <p14:tracePt t="20475" x="2946400" y="3289300"/>
          <p14:tracePt t="20485" x="2946400" y="3282950"/>
          <p14:tracePt t="20496" x="2952750" y="3282950"/>
          <p14:tracePt t="20512" x="2959100" y="3276600"/>
          <p14:tracePt t="20528" x="2959100" y="3270250"/>
          <p14:tracePt t="20545" x="2959100" y="3263900"/>
          <p14:tracePt t="20561" x="2959100" y="3257550"/>
          <p14:tracePt t="23471" x="2952750" y="3257550"/>
          <p14:tracePt t="23486" x="2952750" y="3263900"/>
          <p14:tracePt t="23495" x="2946400" y="3263900"/>
          <p14:tracePt t="23508" x="2940050" y="3270250"/>
          <p14:tracePt t="23524" x="2933700" y="3270250"/>
          <p14:tracePt t="23540" x="2927350" y="3276600"/>
          <p14:tracePt t="23558" x="2921000" y="3282950"/>
          <p14:tracePt t="23575" x="2908300" y="3295650"/>
          <p14:tracePt t="23591" x="2876550" y="3308350"/>
          <p14:tracePt t="23607" x="2787650" y="3359150"/>
          <p14:tracePt t="23624" x="2692400" y="3422650"/>
          <p14:tracePt t="23641" x="2533650" y="3517900"/>
          <p14:tracePt t="23657" x="2457450" y="3562350"/>
          <p14:tracePt t="23674" x="2374900" y="3613150"/>
          <p14:tracePt t="24064" x="2374900" y="3619500"/>
          <p14:tracePt t="24073" x="2374900" y="3632200"/>
          <p14:tracePt t="24086" x="2374900" y="3644900"/>
          <p14:tracePt t="24096" x="2374900" y="3651250"/>
          <p14:tracePt t="24108" x="2374900" y="3676650"/>
          <p14:tracePt t="24125" x="2368550" y="3695700"/>
          <p14:tracePt t="24140" x="2362200" y="3721100"/>
          <p14:tracePt t="24156" x="2349500" y="3752850"/>
          <p14:tracePt t="24173" x="2343150" y="3790950"/>
          <p14:tracePt t="24190" x="2324100" y="3860800"/>
          <p14:tracePt t="24206" x="2311400" y="3898900"/>
          <p14:tracePt t="24223" x="2311400" y="3930650"/>
          <p14:tracePt t="24239" x="2305050" y="3956050"/>
          <p14:tracePt t="24256" x="2298700" y="3987800"/>
          <p14:tracePt t="24273" x="2298700" y="4006850"/>
          <p14:tracePt t="24289" x="2298700" y="4013200"/>
          <p14:tracePt t="24306" x="2298700" y="4025900"/>
          <p14:tracePt t="24323" x="2298700" y="4032250"/>
          <p14:tracePt t="24354" x="2305050" y="4032250"/>
          <p14:tracePt t="24368" x="2311400" y="4032250"/>
          <p14:tracePt t="24378" x="2317750" y="4019550"/>
          <p14:tracePt t="24390" x="2330450" y="3905250"/>
          <p14:tracePt t="24406" x="2298700" y="3733800"/>
          <p14:tracePt t="24424" x="2235200" y="3587750"/>
          <p14:tracePt t="24439" x="2146300" y="3422650"/>
          <p14:tracePt t="24457" x="2076450" y="3219450"/>
          <p14:tracePt t="24473" x="2057400" y="3143250"/>
          <p14:tracePt t="24489" x="2051050" y="3092450"/>
          <p14:tracePt t="24506" x="2051050" y="3048000"/>
          <p14:tracePt t="24524" x="2044700" y="2946400"/>
          <p14:tracePt t="24539" x="2038350" y="2876550"/>
          <p14:tracePt t="24556" x="2025650" y="2819400"/>
          <p14:tracePt t="24573" x="2025650" y="2787650"/>
          <p14:tracePt t="24590" x="2025650" y="2762250"/>
          <p14:tracePt t="24606" x="2025650" y="2749550"/>
          <p14:tracePt t="24622" x="2025650" y="2743200"/>
          <p14:tracePt t="24724" x="2025650" y="2749550"/>
          <p14:tracePt t="24732" x="2019300" y="2755900"/>
          <p14:tracePt t="24740" x="2012950" y="2762250"/>
          <p14:tracePt t="24755" x="2006600" y="2794000"/>
          <p14:tracePt t="24772" x="2006600" y="2832100"/>
          <p14:tracePt t="24790" x="2006600" y="2863850"/>
          <p14:tracePt t="24806" x="2006600" y="2882900"/>
          <p14:tracePt t="24822" x="2019300" y="2901950"/>
          <p14:tracePt t="24857" x="2038350" y="2927350"/>
          <p14:tracePt t="24872" x="2292350" y="3048000"/>
          <p14:tracePt t="24889" x="2489200" y="3149600"/>
          <p14:tracePt t="24905" x="2546350" y="3181350"/>
          <p14:tracePt t="24923" x="2565400" y="3194050"/>
          <p14:tracePt t="24938" x="2578100" y="3200400"/>
          <p14:tracePt t="24955" x="2590800" y="3206750"/>
          <p14:tracePt t="24988" x="2597150" y="3206750"/>
          <p14:tracePt t="25006" x="2603500" y="3206750"/>
          <p14:tracePt t="25087" x="2603500" y="3213100"/>
          <p14:tracePt t="25095" x="2603500" y="3219450"/>
          <p14:tracePt t="25105" x="2609850" y="3232150"/>
          <p14:tracePt t="25121" x="2616200" y="3270250"/>
          <p14:tracePt t="25139" x="2616200" y="3327400"/>
          <p14:tracePt t="25155" x="2616200" y="3371850"/>
          <p14:tracePt t="25172" x="2616200" y="3416300"/>
          <p14:tracePt t="25188" x="2616200" y="3492500"/>
          <p14:tracePt t="25206" x="2603500" y="3644900"/>
          <p14:tracePt t="25222" x="2597150" y="3727450"/>
          <p14:tracePt t="25238" x="2578100" y="3784600"/>
          <p14:tracePt t="25255" x="2552700" y="3873500"/>
          <p14:tracePt t="25273" x="2489200" y="4114800"/>
          <p14:tracePt t="25288" x="2457450" y="4235450"/>
          <p14:tracePt t="25305" x="2425700" y="4324350"/>
          <p14:tracePt t="25321" x="2406650" y="4445000"/>
          <p14:tracePt t="25339" x="2362200" y="4692650"/>
          <p14:tracePt t="25355" x="2349500" y="4781550"/>
          <p14:tracePt t="25371" x="2336800" y="4838700"/>
          <p14:tracePt t="25388" x="2330450" y="4883150"/>
          <p14:tracePt t="25406" x="2317750" y="4965700"/>
          <p14:tracePt t="25421" x="2317750" y="5054600"/>
          <p14:tracePt t="25438" x="2298700" y="5162550"/>
          <p14:tracePt t="25455" x="2298700" y="5257800"/>
          <p14:tracePt t="25472" x="2298700" y="5295900"/>
          <p14:tracePt t="25488" x="2298700" y="5314950"/>
          <p14:tracePt t="25505" x="2292350" y="5314950"/>
          <p14:tracePt t="25822" x="2349500" y="5327650"/>
          <p14:tracePt t="25829" x="2400300" y="5346700"/>
          <p14:tracePt t="25837" x="2425700" y="5353050"/>
          <p14:tracePt t="25854" x="2470150" y="5359400"/>
          <p14:tracePt t="25871" x="2495550" y="5359400"/>
          <p14:tracePt t="25889" x="2514600" y="5359400"/>
          <p14:tracePt t="25904" x="2527300" y="5359400"/>
          <p14:tracePt t="25920" x="2533650" y="5359400"/>
          <p14:tracePt t="25937" x="2540000" y="5359400"/>
          <p14:tracePt t="26016" x="2540000" y="5365750"/>
          <p14:tracePt t="26037" x="2540000" y="5372100"/>
          <p14:tracePt t="26045" x="2540000" y="5378450"/>
          <p14:tracePt t="26053" x="2540000" y="5384800"/>
          <p14:tracePt t="26070" x="2552700" y="5397500"/>
          <p14:tracePt t="26089" x="2559050" y="5416550"/>
          <p14:tracePt t="26104" x="2559050" y="5422900"/>
          <p14:tracePt t="26120" x="2559050" y="5429250"/>
          <p14:tracePt t="26154" x="2559050" y="5441950"/>
          <p14:tracePt t="26170" x="2559050" y="5448300"/>
          <p14:tracePt t="26187" x="2559050" y="5454650"/>
          <p14:tracePt t="26204" x="2559050" y="5461000"/>
          <p14:tracePt t="26220" x="2559050" y="5467350"/>
          <p14:tracePt t="26237" x="2559050" y="5473700"/>
          <p14:tracePt t="26253" x="2559050" y="5480050"/>
          <p14:tracePt t="26270" x="2559050" y="5486400"/>
          <p14:tracePt t="26287" x="2559050" y="5492750"/>
          <p14:tracePt t="26303" x="2559050" y="5505450"/>
          <p14:tracePt t="26320" x="2559050" y="5518150"/>
          <p14:tracePt t="26337" x="2559050" y="5530850"/>
          <p14:tracePt t="26354" x="2559050" y="5556250"/>
          <p14:tracePt t="26370" x="2559050" y="5568950"/>
          <p14:tracePt t="26387" x="2559050" y="5581650"/>
          <p14:tracePt t="26403" x="2559050" y="5588000"/>
          <p14:tracePt t="26420" x="2559050" y="5600700"/>
          <p14:tracePt t="26437" x="2559050" y="5607050"/>
          <p14:tracePt t="26453" x="2559050" y="5613400"/>
          <p14:tracePt t="26507" x="2559050" y="5619750"/>
          <p14:tracePt t="26534" x="2559050" y="5626100"/>
          <p14:tracePt t="26697" x="2552700" y="5626100"/>
          <p14:tracePt t="26706" x="2546350" y="5626100"/>
          <p14:tracePt t="26727" x="2540000" y="5626100"/>
          <p14:tracePt t="26734" x="2533650" y="5626100"/>
          <p14:tracePt t="26743" x="2527300" y="5626100"/>
          <p14:tracePt t="26753" x="2514600" y="5626100"/>
          <p14:tracePt t="26770" x="2451100" y="5632450"/>
          <p14:tracePt t="26786" x="2400300" y="5638800"/>
          <p14:tracePt t="26803" x="2362200" y="5651500"/>
          <p14:tracePt t="26819" x="2330450" y="5657850"/>
          <p14:tracePt t="26837" x="2298700" y="5670550"/>
          <p14:tracePt t="26853" x="2279650" y="5676900"/>
          <p14:tracePt t="26869" x="2273300" y="5683250"/>
          <p14:tracePt t="26887" x="2260600" y="5689600"/>
          <p14:tracePt t="26903" x="2254250" y="5689600"/>
          <p14:tracePt t="26919" x="2241550" y="5695950"/>
          <p14:tracePt t="26936" x="2235200" y="5695950"/>
          <p14:tracePt t="26952" x="2235200" y="5702300"/>
          <p14:tracePt t="26970" x="2222500" y="5708650"/>
          <p14:tracePt t="26986" x="2222500" y="5715000"/>
          <p14:tracePt t="27083" x="2228850" y="5715000"/>
          <p14:tracePt t="27090" x="2241550" y="5708650"/>
          <p14:tracePt t="27104" x="2286000" y="5689600"/>
          <p14:tracePt t="27119" x="2311400" y="5670550"/>
          <p14:tracePt t="27136" x="2355850" y="5651500"/>
          <p14:tracePt t="27152" x="2381250" y="5632450"/>
          <p14:tracePt t="27169" x="2393950" y="5626100"/>
          <p14:tracePt t="27186" x="2413000" y="5619750"/>
          <p14:tracePt t="27202" x="2425700" y="5607050"/>
          <p14:tracePt t="27219" x="2438400" y="5600700"/>
          <p14:tracePt t="27235" x="2470150" y="5581650"/>
          <p14:tracePt t="27252" x="2489200" y="5575300"/>
          <p14:tracePt t="27269" x="2501900" y="5568950"/>
          <p14:tracePt t="27286" x="2508250" y="5568950"/>
          <p14:tracePt t="27302" x="2514600" y="5556250"/>
          <p14:tracePt t="27318" x="2527300" y="5549900"/>
          <p14:tracePt t="27337" x="2533650" y="5543550"/>
          <p14:tracePt t="27352" x="2546350" y="5537200"/>
          <p14:tracePt t="27368" x="2622550" y="5530850"/>
          <p14:tracePt t="27386" x="2686050" y="5530850"/>
          <p14:tracePt t="27402" x="2705100" y="5530850"/>
          <p14:tracePt t="27418" x="2711450" y="5530850"/>
          <p14:tracePt t="27435" x="2717800" y="5530850"/>
          <p14:tracePt t="27453" x="2781300" y="5530850"/>
          <p14:tracePt t="27468" x="2800350" y="5543550"/>
          <p14:tracePt t="27484" x="2813050" y="5543550"/>
          <p14:tracePt t="27501" x="2819400" y="5543550"/>
          <p14:tracePt t="27518" x="2832100" y="5543550"/>
          <p14:tracePt t="27750" x="2813050" y="5549900"/>
          <p14:tracePt t="27758" x="2787650" y="5549900"/>
          <p14:tracePt t="27768" x="2762250" y="5549900"/>
          <p14:tracePt t="27786" x="2692400" y="5562600"/>
          <p14:tracePt t="27801" x="2654300" y="5575300"/>
          <p14:tracePt t="27818" x="2616200" y="5581650"/>
          <p14:tracePt t="27835" x="2571750" y="5581650"/>
          <p14:tracePt t="27853" x="2514600" y="5600700"/>
          <p14:tracePt t="27868" x="2489200" y="5619750"/>
          <p14:tracePt t="27891" x="2438400" y="5645150"/>
          <p14:tracePt t="27901" x="2432050" y="5651500"/>
          <p14:tracePt t="27918" x="2406650" y="5676900"/>
          <p14:tracePt t="27935" x="2374900" y="5715000"/>
          <p14:tracePt t="27951" x="2349500" y="5740400"/>
          <p14:tracePt t="27968" x="2330450" y="5753100"/>
          <p14:tracePt t="27985" x="2330450" y="5765800"/>
          <p14:tracePt t="28001" x="2317750" y="5772150"/>
          <p14:tracePt t="28017" x="2317750" y="5778500"/>
          <p14:tracePt t="28024" x="2311400" y="5784850"/>
          <p14:tracePt t="28035" x="2305050" y="5791200"/>
          <p14:tracePt t="28068" x="2305050" y="5797550"/>
          <p14:tracePt t="28188" x="2305050" y="5791200"/>
          <p14:tracePt t="28195" x="2311400" y="5784850"/>
          <p14:tracePt t="28208" x="2311400" y="5778500"/>
          <p14:tracePt t="28216" x="2317750" y="5772150"/>
          <p14:tracePt t="28233" x="2324100" y="5759450"/>
          <p14:tracePt t="28250" x="2343150" y="5746750"/>
          <p14:tracePt t="28267" x="2349500" y="5734050"/>
          <p14:tracePt t="28283" x="2374900" y="5715000"/>
          <p14:tracePt t="28300" x="2393950" y="5702300"/>
          <p14:tracePt t="28317" x="2406650" y="5695950"/>
          <p14:tracePt t="28333" x="2419350" y="5683250"/>
          <p14:tracePt t="28350" x="2476500" y="5664200"/>
          <p14:tracePt t="28366" x="2489200" y="5657850"/>
          <p14:tracePt t="28383" x="2527300" y="5651500"/>
          <p14:tracePt t="28400" x="2559050" y="5638800"/>
          <p14:tracePt t="28416" x="2609850" y="5626100"/>
          <p14:tracePt t="28433" x="2628900" y="5626100"/>
          <p14:tracePt t="28450" x="2660650" y="5613400"/>
          <p14:tracePt t="28467" x="2679700" y="5613400"/>
          <p14:tracePt t="28483" x="2705100" y="5607050"/>
          <p14:tracePt t="28500" x="2717800" y="5607050"/>
          <p14:tracePt t="28516" x="2730500" y="5594350"/>
          <p14:tracePt t="28533" x="2743200" y="5594350"/>
          <p14:tracePt t="28550" x="2749550" y="5594350"/>
          <p14:tracePt t="28566" x="2762250" y="5594350"/>
          <p14:tracePt t="28781" x="2755900" y="5594350"/>
          <p14:tracePt t="28788" x="2743200" y="5600700"/>
          <p14:tracePt t="28800" x="2736850" y="5613400"/>
          <p14:tracePt t="28817" x="2698750" y="5626100"/>
          <p14:tracePt t="28833" x="2679700" y="5638800"/>
          <p14:tracePt t="28850" x="2660650" y="5645150"/>
          <p14:tracePt t="28866" x="2635250" y="5651500"/>
          <p14:tracePt t="28884" x="2603500" y="5676900"/>
          <p14:tracePt t="28900" x="2565400" y="5695950"/>
          <p14:tracePt t="28916" x="2533650" y="5708650"/>
          <p14:tracePt t="28933" x="2495550" y="5721350"/>
          <p14:tracePt t="28950" x="2463800" y="5746750"/>
          <p14:tracePt t="28966" x="2444750" y="5759450"/>
          <p14:tracePt t="28983" x="2419350" y="5772150"/>
          <p14:tracePt t="28999" x="2406650" y="5784850"/>
          <p14:tracePt t="29017" x="2387600" y="5803900"/>
          <p14:tracePt t="29034" x="2374900" y="5810250"/>
          <p14:tracePt t="29050" x="2362200" y="5810250"/>
          <p14:tracePt t="29066" x="2349500" y="5822950"/>
          <p14:tracePt t="29083" x="2343150" y="5829300"/>
          <p14:tracePt t="29099" x="2336800" y="5835650"/>
          <p14:tracePt t="29115" x="2324100" y="5835650"/>
          <p14:tracePt t="29240" x="2330450" y="5829300"/>
          <p14:tracePt t="29248" x="2336800" y="5816600"/>
          <p14:tracePt t="29259" x="2349500" y="5810250"/>
          <p14:tracePt t="29266" x="2362200" y="5797550"/>
          <p14:tracePt t="29282" x="2406650" y="5765800"/>
          <p14:tracePt t="29299" x="2463800" y="5715000"/>
          <p14:tracePt t="29316" x="2495550" y="5689600"/>
          <p14:tracePt t="29332" x="2533650" y="5664200"/>
          <p14:tracePt t="29349" x="2565400" y="5638800"/>
          <p14:tracePt t="29367" x="2628900" y="5600700"/>
          <p14:tracePt t="29382" x="2667000" y="5581650"/>
          <p14:tracePt t="29399" x="2705100" y="5562600"/>
          <p14:tracePt t="29418" x="2794000" y="5530850"/>
          <p14:tracePt t="29433" x="2882900" y="5511800"/>
          <p14:tracePt t="29449" x="2952750" y="5486400"/>
          <p14:tracePt t="29466" x="3016250" y="5473700"/>
          <p14:tracePt t="29482" x="3048000" y="5467350"/>
          <p14:tracePt t="29499" x="3073400" y="5461000"/>
          <p14:tracePt t="29515" x="3092450" y="5454650"/>
          <p14:tracePt t="29532" x="3098800" y="5448300"/>
          <p14:tracePt t="29548" x="3111500" y="5448300"/>
          <p14:tracePt t="29566" x="3117850" y="5435600"/>
          <p14:tracePt t="29582" x="3124200" y="5429250"/>
          <p14:tracePt t="29598" x="3130550" y="5429250"/>
          <p14:tracePt t="29723" x="3124200" y="5429250"/>
          <p14:tracePt t="29730" x="3111500" y="5435600"/>
          <p14:tracePt t="29739" x="3105150" y="5441950"/>
          <p14:tracePt t="29748" x="3079750" y="5454650"/>
          <p14:tracePt t="29766" x="2978150" y="5492750"/>
          <p14:tracePt t="29782" x="2921000" y="5524500"/>
          <p14:tracePt t="29798" x="2870200" y="5537200"/>
          <p14:tracePt t="29815" x="2819400" y="5562600"/>
          <p14:tracePt t="29831" x="2762250" y="5588000"/>
          <p14:tracePt t="29848" x="2654300" y="5638800"/>
          <p14:tracePt t="29865" x="2565400" y="5676900"/>
          <p14:tracePt t="29881" x="2482850" y="5708650"/>
          <p14:tracePt t="29899" x="2419350" y="5740400"/>
          <p14:tracePt t="29915" x="2381250" y="5759450"/>
          <p14:tracePt t="29931" x="2349500" y="5778500"/>
          <p14:tracePt t="29948" x="2324100" y="5797550"/>
          <p14:tracePt t="29966" x="2305050" y="5803900"/>
          <p14:tracePt t="29982" x="2305050" y="5816600"/>
          <p14:tracePt t="29998" x="2298700" y="5816600"/>
          <p14:tracePt t="30015" x="2292350" y="5822950"/>
          <p14:tracePt t="30021" x="2292350" y="5829300"/>
          <p14:tracePt t="30032" x="2286000" y="5829300"/>
          <p14:tracePt t="30048" x="2279650" y="5829300"/>
          <p14:tracePt t="30123" x="2279650" y="5822950"/>
          <p14:tracePt t="30131" x="2286000" y="5810250"/>
          <p14:tracePt t="30140" x="2298700" y="5797550"/>
          <p14:tracePt t="30148" x="2305050" y="5791200"/>
          <p14:tracePt t="30165" x="2355850" y="5753100"/>
          <p14:tracePt t="30182" x="2393950" y="5721350"/>
          <p14:tracePt t="30198" x="2406650" y="5708650"/>
          <p14:tracePt t="30215" x="2451100" y="5689600"/>
          <p14:tracePt t="30231" x="2508250" y="5670550"/>
          <p14:tracePt t="30248" x="2660650" y="5638800"/>
          <p14:tracePt t="30264" x="2781300" y="5632450"/>
          <p14:tracePt t="30281" x="2882900" y="5632450"/>
          <p14:tracePt t="30297" x="2952750" y="5626100"/>
          <p14:tracePt t="30315" x="3009900" y="5613400"/>
          <p14:tracePt t="30331" x="3048000" y="5600700"/>
          <p14:tracePt t="30347" x="3073400" y="5594350"/>
          <p14:tracePt t="30364" x="3098800" y="5581650"/>
          <p14:tracePt t="30382" x="3136900" y="5568950"/>
          <p14:tracePt t="30397" x="3143250" y="5562600"/>
          <p14:tracePt t="30414" x="3155950" y="5556250"/>
          <p14:tracePt t="30431" x="3168650" y="5549900"/>
          <p14:tracePt t="30449" x="3175000" y="5543550"/>
          <p14:tracePt t="30464" x="3181350" y="5543550"/>
          <p14:tracePt t="30583" x="3175000" y="5543550"/>
          <p14:tracePt t="30590" x="3168650" y="5543550"/>
          <p14:tracePt t="30600" x="3149600" y="5556250"/>
          <p14:tracePt t="30614" x="3092450" y="5568950"/>
          <p14:tracePt t="30630" x="3009900" y="5600700"/>
          <p14:tracePt t="30648" x="2946400" y="5626100"/>
          <p14:tracePt t="30665" x="2876550" y="5664200"/>
          <p14:tracePt t="30680" x="2844800" y="5683250"/>
          <p14:tracePt t="30697" x="2806700" y="5695950"/>
          <p14:tracePt t="30714" x="2762250" y="5721350"/>
          <p14:tracePt t="30731" x="2679700" y="5765800"/>
          <p14:tracePt t="30747" x="2603500" y="5791200"/>
          <p14:tracePt t="30763" x="2552700" y="5810250"/>
          <p14:tracePt t="30780" x="2527300" y="5829300"/>
          <p14:tracePt t="30797" x="2489200" y="5848350"/>
          <p14:tracePt t="30813" x="2470150" y="5854700"/>
          <p14:tracePt t="30830" x="2457450" y="5861050"/>
          <p14:tracePt t="30847" x="2444750" y="5867400"/>
          <p14:tracePt t="30864" x="2432050" y="5873750"/>
          <p14:tracePt t="30880" x="2425700" y="5880100"/>
          <p14:tracePt t="30897" x="2419350" y="5886450"/>
          <p14:tracePt t="30913" x="2413000" y="5886450"/>
          <p14:tracePt t="31014" x="2413000" y="5880100"/>
          <p14:tracePt t="31023" x="2419350" y="5854700"/>
          <p14:tracePt t="31030" x="2438400" y="5829300"/>
          <p14:tracePt t="31047" x="2489200" y="5753100"/>
          <p14:tracePt t="31064" x="2540000" y="5676900"/>
          <p14:tracePt t="31080" x="2565400" y="5651500"/>
          <p14:tracePt t="31096" x="2578100" y="5626100"/>
          <p14:tracePt t="31113" x="2590800" y="5607050"/>
          <p14:tracePt t="31131" x="2622550" y="5568950"/>
          <p14:tracePt t="31147" x="2647950" y="5530850"/>
          <p14:tracePt t="31163" x="2673350" y="5486400"/>
          <p14:tracePt t="31180" x="2705100" y="5416550"/>
          <p14:tracePt t="31198" x="2768600" y="5295900"/>
          <p14:tracePt t="31213" x="2806700" y="5232400"/>
          <p14:tracePt t="31229" x="2851150" y="5168900"/>
          <p14:tracePt t="31246" x="2901950" y="5099050"/>
          <p14:tracePt t="31264" x="3016250" y="4933950"/>
          <p14:tracePt t="31280" x="3098800" y="4787900"/>
          <p14:tracePt t="31296" x="3168650" y="4686300"/>
          <p14:tracePt t="31313" x="3225800" y="4591050"/>
          <p14:tracePt t="31330" x="3270250" y="4508500"/>
          <p14:tracePt t="31347" x="3333750" y="4324350"/>
          <p14:tracePt t="31363" x="3365500" y="4203700"/>
          <p14:tracePt t="31379" x="3384550" y="4127500"/>
          <p14:tracePt t="31396" x="3390900" y="4070350"/>
          <p14:tracePt t="31413" x="3416300" y="3981450"/>
          <p14:tracePt t="31429" x="3435350" y="3937000"/>
          <p14:tracePt t="31446" x="3460750" y="3879850"/>
          <p14:tracePt t="31463" x="3486150" y="3848100"/>
          <p14:tracePt t="31480" x="3517900" y="3797300"/>
          <p14:tracePt t="31496" x="3530600" y="3765550"/>
          <p14:tracePt t="31512" x="3549650" y="3733800"/>
          <p14:tracePt t="31518" x="3556000" y="3727450"/>
          <p14:tracePt t="31529" x="3556000" y="3714750"/>
          <p14:tracePt t="31547" x="3562350" y="3689350"/>
          <p14:tracePt t="31563" x="3568700" y="3683000"/>
          <p14:tracePt t="31579" x="3568700" y="3676650"/>
          <p14:tracePt t="31615" x="3575050" y="3676650"/>
          <p14:tracePt t="31629" x="3632200" y="3708400"/>
          <p14:tracePt t="31646" x="3816350" y="3860800"/>
          <p14:tracePt t="31662" x="4044950" y="4032250"/>
          <p14:tracePt t="31680" x="4286250" y="4241800"/>
          <p14:tracePt t="31696" x="4597400" y="4533900"/>
          <p14:tracePt t="31712" x="4775200" y="4692650"/>
          <p14:tracePt t="31729" x="4895850" y="4832350"/>
          <p14:tracePt t="31747" x="5029200" y="5010150"/>
          <p14:tracePt t="31763" x="5080000" y="5086350"/>
          <p14:tracePt t="31779" x="5099050" y="5118100"/>
          <p14:tracePt t="31796" x="5111750" y="5137150"/>
          <p14:tracePt t="31813" x="5130800" y="5149850"/>
          <p14:tracePt t="31828" x="5162550" y="5149850"/>
          <p14:tracePt t="31845" x="5207000" y="5149850"/>
          <p14:tracePt t="31862" x="5295900" y="5143500"/>
          <p14:tracePt t="31880" x="5461000" y="5092700"/>
          <p14:tracePt t="31896" x="5600700" y="5060950"/>
          <p14:tracePt t="31912" x="5753100" y="5016500"/>
          <p14:tracePt t="31929" x="5905500" y="4991100"/>
          <p14:tracePt t="31946" x="6191250" y="4959350"/>
          <p14:tracePt t="31962" x="6292850" y="4940300"/>
          <p14:tracePt t="31978" x="6362700" y="4933950"/>
          <p14:tracePt t="31995" x="6400800" y="4927600"/>
          <p14:tracePt t="32012" x="6432550" y="4921250"/>
          <p14:tracePt t="32018" x="6445250" y="4914900"/>
          <p14:tracePt t="32029" x="6483350" y="4908550"/>
          <p14:tracePt t="32045" x="6527800" y="4889500"/>
          <p14:tracePt t="32062" x="6584950" y="4876800"/>
          <p14:tracePt t="32078" x="6642100" y="4870450"/>
          <p14:tracePt t="32096" x="6711950" y="4857750"/>
          <p14:tracePt t="32111" x="6743700" y="4851400"/>
          <p14:tracePt t="32128" x="6794500" y="4838700"/>
          <p14:tracePt t="32145" x="6838950" y="4832350"/>
          <p14:tracePt t="32162" x="6896100" y="4813300"/>
          <p14:tracePt t="32179" x="6927850" y="4787900"/>
          <p14:tracePt t="32195" x="6959600" y="4768850"/>
          <p14:tracePt t="32211" x="6985000" y="4749800"/>
          <p14:tracePt t="32229" x="7010400" y="4718050"/>
          <p14:tracePt t="32245" x="7029450" y="4692650"/>
          <p14:tracePt t="32262" x="7035800" y="4673600"/>
          <p14:tracePt t="32278" x="7048500" y="4654550"/>
          <p14:tracePt t="32296" x="7061200" y="4641850"/>
          <p14:tracePt t="32312" x="7067550" y="4635500"/>
          <p14:tracePt t="32328" x="7067550" y="4629150"/>
          <p14:tracePt t="32362" x="7067550" y="4622800"/>
          <p14:tracePt t="32407" x="7067550" y="4616450"/>
          <p14:tracePt t="32422" x="7067550" y="4610100"/>
          <p14:tracePt t="32445" x="7067550" y="4603750"/>
          <p14:tracePt t="32460" x="7067550" y="4591050"/>
          <p14:tracePt t="32474" x="7067550" y="4584700"/>
          <p14:tracePt t="32483" x="7061200" y="4578350"/>
          <p14:tracePt t="32496" x="7054850" y="4565650"/>
          <p14:tracePt t="32511" x="7048500" y="4552950"/>
          <p14:tracePt t="32528" x="7042150" y="4533900"/>
          <p14:tracePt t="32545" x="7035800" y="4508500"/>
          <p14:tracePt t="32561" x="7023100" y="4470400"/>
          <p14:tracePt t="32578" x="7010400" y="4425950"/>
          <p14:tracePt t="32594" x="7010400" y="4406900"/>
          <p14:tracePt t="32611" x="7004050" y="4387850"/>
          <p14:tracePt t="32628" x="7004050" y="4368800"/>
          <p14:tracePt t="32645" x="7004050" y="4349750"/>
          <p14:tracePt t="32677" x="7004050" y="4343400"/>
          <p14:tracePt t="32741" x="6997700" y="4343400"/>
          <p14:tracePt t="32749" x="6991350" y="4343400"/>
          <p14:tracePt t="33119" x="6972300" y="4343400"/>
          <p14:tracePt t="33127" x="6946900" y="4343400"/>
          <p14:tracePt t="33135" x="6921500" y="4337050"/>
          <p14:tracePt t="33143" x="6896100" y="4330700"/>
          <p14:tracePt t="33160" x="6845300" y="4305300"/>
          <p14:tracePt t="33178" x="6731000" y="4222750"/>
          <p14:tracePt t="33193" x="6604000" y="4133850"/>
          <p14:tracePt t="33210" x="6477000" y="4057650"/>
          <p14:tracePt t="33227" x="6394450" y="4006850"/>
          <p14:tracePt t="33244" x="6362700" y="3994150"/>
          <p14:tracePt t="33260" x="6330950" y="3975100"/>
          <p14:tracePt t="33277" x="6318250" y="3968750"/>
          <p14:tracePt t="33293" x="6267450" y="3937000"/>
          <p14:tracePt t="33310" x="5975350" y="3841750"/>
          <p14:tracePt t="33326" x="5848350" y="3784600"/>
          <p14:tracePt t="33342" x="5759450" y="3752850"/>
          <p14:tracePt t="33359" x="5715000" y="3727450"/>
          <p14:tracePt t="33376" x="5683250" y="3721100"/>
          <p14:tracePt t="33392" x="5664200" y="3714750"/>
          <p14:tracePt t="33409" x="5562600" y="3683000"/>
          <p14:tracePt t="33425" x="5314950" y="3606800"/>
          <p14:tracePt t="33442" x="5016500" y="3536950"/>
          <p14:tracePt t="33459" x="4705350" y="3479800"/>
          <p14:tracePt t="33476" x="4591050" y="3467100"/>
          <p14:tracePt t="33493" x="4521200" y="3454400"/>
          <p14:tracePt t="33510" x="4470400" y="3454400"/>
          <p14:tracePt t="33514" x="4451350" y="3454400"/>
          <p14:tracePt t="33527" x="4394200" y="3454400"/>
          <p14:tracePt t="33543" x="4337050" y="3454400"/>
          <p14:tracePt t="33560" x="4279900" y="3454400"/>
          <p14:tracePt t="33577" x="4235450" y="3454400"/>
          <p14:tracePt t="33593" x="4159250" y="3454400"/>
          <p14:tracePt t="33610" x="4019550" y="3467100"/>
          <p14:tracePt t="33626" x="3829050" y="3473450"/>
          <p14:tracePt t="33643" x="3803650" y="3473450"/>
          <p14:tracePt t="34061" x="3790950" y="3454400"/>
          <p14:tracePt t="34069" x="3778250" y="3422650"/>
          <p14:tracePt t="34078" x="3759200" y="3384550"/>
          <p14:tracePt t="34092" x="3733800" y="3321050"/>
          <p14:tracePt t="34109" x="3721100" y="3251200"/>
          <p14:tracePt t="34127" x="3708400" y="3187700"/>
          <p14:tracePt t="34142" x="3708400" y="3149600"/>
          <p14:tracePt t="34159" x="3708400" y="3111500"/>
          <p14:tracePt t="34175" x="3708400" y="3079750"/>
          <p14:tracePt t="34192" x="3721100" y="3028950"/>
          <p14:tracePt t="34209" x="3746500" y="2952750"/>
          <p14:tracePt t="34225" x="3771900" y="2901950"/>
          <p14:tracePt t="34242" x="3790950" y="2863850"/>
          <p14:tracePt t="34258" x="3810000" y="2838450"/>
          <p14:tracePt t="34276" x="3860800" y="2794000"/>
          <p14:tracePt t="34292" x="3949700" y="2768600"/>
          <p14:tracePt t="34308" x="4184650" y="2755900"/>
          <p14:tracePt t="34325" x="4362450" y="2755900"/>
          <p14:tracePt t="34342" x="4514850" y="2749550"/>
          <p14:tracePt t="34358" x="4616450" y="2724150"/>
          <p14:tracePt t="34375" x="4724400" y="2705100"/>
          <p14:tracePt t="34391" x="4845050" y="2679700"/>
          <p14:tracePt t="34409" x="5022850" y="2622550"/>
          <p14:tracePt t="34425" x="5168900" y="2578100"/>
          <p14:tracePt t="34442" x="5289550" y="2520950"/>
          <p14:tracePt t="34458" x="5378450" y="2476500"/>
          <p14:tracePt t="34476" x="5480050" y="2400300"/>
          <p14:tracePt t="34491" x="5543550" y="2349500"/>
          <p14:tracePt t="34508" x="5619750" y="2311400"/>
          <p14:tracePt t="34525" x="5683250" y="2279650"/>
          <p14:tracePt t="34531" x="5715000" y="2266950"/>
          <p14:tracePt t="34542" x="5784850" y="2241550"/>
          <p14:tracePt t="34558" x="5867400" y="2228850"/>
          <p14:tracePt t="34575" x="6000750" y="2228850"/>
          <p14:tracePt t="34591" x="6165850" y="2241550"/>
          <p14:tracePt t="34609" x="6267450" y="2254250"/>
          <p14:tracePt t="34625" x="6299200" y="2254250"/>
          <p14:tracePt t="34641" x="6311900" y="2260600"/>
          <p14:tracePt t="34658" x="6318250" y="2260600"/>
          <p14:tracePt t="34676" x="6330950" y="2260600"/>
          <p14:tracePt t="34708" x="6330950" y="2273300"/>
          <p14:tracePt t="34810" x="6330950" y="2279650"/>
          <p14:tracePt t="34825" x="6330950" y="2286000"/>
          <p14:tracePt t="34833" x="6330950" y="2292350"/>
          <p14:tracePt t="34855" x="6330950" y="2298700"/>
          <p14:tracePt t="34864" x="6324600" y="2305050"/>
          <p14:tracePt t="34878" x="6311900" y="2317750"/>
          <p14:tracePt t="34891" x="6273800" y="2330450"/>
          <p14:tracePt t="34908" x="6235700" y="2349500"/>
          <p14:tracePt t="34924" x="6184900" y="2362200"/>
          <p14:tracePt t="34945" x="6127750" y="2368550"/>
          <p14:tracePt t="34958" x="6026150" y="2362200"/>
          <p14:tracePt t="34974" x="5943600" y="2355850"/>
          <p14:tracePt t="34991" x="5861050" y="2343150"/>
          <p14:tracePt t="35007" x="5822950" y="2343150"/>
          <p14:tracePt t="35024" x="5791200" y="2343150"/>
          <p14:tracePt t="35032" x="5778500" y="2343150"/>
          <p14:tracePt t="35041" x="5772150" y="2349500"/>
          <p14:tracePt t="35057" x="5759450" y="2349500"/>
          <p14:tracePt t="35074" x="5753100" y="2349500"/>
          <p14:tracePt t="35091" x="5740400" y="2349500"/>
          <p14:tracePt t="35240" x="5740400" y="2343150"/>
          <p14:tracePt t="35255" x="5740400" y="2336800"/>
          <p14:tracePt t="35279" x="5740400" y="2330450"/>
          <p14:tracePt t="35285" x="5746750" y="2324100"/>
          <p14:tracePt t="35294" x="5765800" y="2324100"/>
          <p14:tracePt t="35307" x="5911850" y="2362200"/>
          <p14:tracePt t="35324" x="6032500" y="2406650"/>
          <p14:tracePt t="35340" x="6076950" y="2419350"/>
          <p14:tracePt t="35358" x="6089650" y="2425700"/>
          <p14:tracePt t="35374" x="6108700" y="2425700"/>
          <p14:tracePt t="35390" x="6115050" y="2425700"/>
          <p14:tracePt t="35407" x="6121400" y="2425700"/>
          <p14:tracePt t="35440" x="6134100" y="2425700"/>
          <p14:tracePt t="35493" x="6140450" y="2425700"/>
          <p14:tracePt t="35529" x="6172200" y="2438400"/>
          <p14:tracePt t="35538" x="6267450" y="2476500"/>
          <p14:tracePt t="35547" x="6356350" y="2508250"/>
          <p14:tracePt t="35558" x="6445250" y="2540000"/>
          <p14:tracePt t="35574" x="6489700" y="2559050"/>
          <p14:tracePt t="35590" x="6521450" y="2578100"/>
          <p14:tracePt t="35607" x="6534150" y="2578100"/>
          <p14:tracePt t="35623" x="6540500" y="2584450"/>
          <p14:tracePt t="35640" x="6546850" y="2584450"/>
          <p14:tracePt t="35657" x="6553200" y="2584450"/>
          <p14:tracePt t="35674" x="6559550" y="2584450"/>
          <p14:tracePt t="35886" x="6559550" y="2590800"/>
          <p14:tracePt t="37309" x="6565900" y="2584450"/>
          <p14:tracePt t="37328" x="6572250" y="2584450"/>
          <p14:tracePt t="37334" x="6578600" y="2578100"/>
          <p14:tracePt t="37347" x="6578600" y="2571750"/>
          <p14:tracePt t="37355" x="6578600" y="2565400"/>
          <p14:tracePt t="37379" x="6578600" y="2559050"/>
          <p14:tracePt t="37392" x="6578600" y="2552700"/>
          <p14:tracePt t="37413" x="6578600" y="2546350"/>
          <p14:tracePt t="37710" x="6572250" y="2546350"/>
          <p14:tracePt t="37717" x="6559550" y="2546350"/>
          <p14:tracePt t="37727" x="6553200" y="2546350"/>
          <p14:tracePt t="37738" x="6534150" y="2546350"/>
          <p14:tracePt t="37754" x="6521450" y="2552700"/>
          <p14:tracePt t="37770" x="6515100" y="2552700"/>
          <p14:tracePt t="37787" x="6515100" y="2559050"/>
          <p14:tracePt t="37803" x="6502400" y="2559050"/>
          <p14:tracePt t="37924" x="6502400" y="2552700"/>
          <p14:tracePt t="37932" x="6502400" y="2546350"/>
          <p14:tracePt t="37948" x="6502400" y="2540000"/>
          <p14:tracePt t="37962" x="6508750" y="2540000"/>
          <p14:tracePt t="38496" x="6502400" y="2540000"/>
          <p14:tracePt t="38688" x="6496050" y="2540000"/>
          <p14:tracePt t="38740" x="6489700" y="2540000"/>
          <p14:tracePt t="38758" x="6483350" y="2540000"/>
          <p14:tracePt t="38792" x="6470650" y="2540000"/>
          <p14:tracePt t="38800" x="6451600" y="2540000"/>
          <p14:tracePt t="38810" x="6432550" y="2533650"/>
          <p14:tracePt t="38819" x="6413500" y="2533650"/>
          <p14:tracePt t="38836" x="6261100" y="2501900"/>
          <p14:tracePt t="38852" x="6102350" y="2476500"/>
          <p14:tracePt t="38869" x="5969000" y="2444750"/>
          <p14:tracePt t="38886" x="5835650" y="2406650"/>
          <p14:tracePt t="38903" x="5568950" y="2349500"/>
          <p14:tracePt t="38919" x="5384800" y="2311400"/>
          <p14:tracePt t="38935" x="5168900" y="2266950"/>
          <p14:tracePt t="38952" x="4914900" y="2222500"/>
          <p14:tracePt t="38969" x="4597400" y="2184400"/>
          <p14:tracePt t="38985" x="4381500" y="2165350"/>
          <p14:tracePt t="39002" x="4254500" y="2165350"/>
          <p14:tracePt t="39018" x="4171950" y="2165350"/>
          <p14:tracePt t="39025" x="4140200" y="2165350"/>
          <p14:tracePt t="39036" x="4064000" y="2152650"/>
          <p14:tracePt t="39052" x="4006850" y="2146300"/>
          <p14:tracePt t="39349" x="3981450" y="2146300"/>
          <p14:tracePt t="39356" x="3956050" y="2159000"/>
          <p14:tracePt t="39368" x="3930650" y="2171700"/>
          <p14:tracePt t="39386" x="3848100" y="2235200"/>
          <p14:tracePt t="39401" x="3790950" y="2286000"/>
          <p14:tracePt t="39418" x="3733800" y="2343150"/>
          <p14:tracePt t="39441" x="3587750" y="2444750"/>
          <p14:tracePt t="39452" x="3505200" y="2508250"/>
          <p14:tracePt t="39468" x="3416300" y="2584450"/>
          <p14:tracePt t="39484" x="3333750" y="2705100"/>
          <p14:tracePt t="39501" x="3238500" y="2819400"/>
          <p14:tracePt t="39519" x="3130550" y="2959100"/>
          <p14:tracePt t="39534" x="3060700" y="3035300"/>
          <p14:tracePt t="39551" x="2984500" y="3136900"/>
          <p14:tracePt t="39568" x="2901950" y="3263900"/>
          <p14:tracePt t="39586" x="2832100" y="3416300"/>
          <p14:tracePt t="39601" x="2813050" y="3454400"/>
          <p14:tracePt t="39617" x="2794000" y="3479800"/>
          <p14:tracePt t="39634" x="2787650" y="3511550"/>
          <p14:tracePt t="39652" x="2768600" y="3556000"/>
          <p14:tracePt t="39668" x="2755900" y="3581400"/>
          <p14:tracePt t="39684" x="2743200" y="3625850"/>
          <p14:tracePt t="39701" x="2736850" y="3657600"/>
          <p14:tracePt t="39719" x="2724150" y="3695700"/>
          <p14:tracePt t="39734" x="2717800" y="3714750"/>
          <p14:tracePt t="39751" x="2711450" y="3714750"/>
          <p14:tracePt t="39768" x="2711450" y="3727450"/>
          <p14:tracePt t="39784" x="2711450" y="3733800"/>
          <p14:tracePt t="40699" x="2711450" y="3740150"/>
          <p14:tracePt t="40707" x="2711450" y="3746500"/>
          <p14:tracePt t="40743" x="2711450" y="3752850"/>
          <p14:tracePt t="40758" x="2711450" y="3759200"/>
          <p14:tracePt t="40766" x="2711450" y="3765550"/>
          <p14:tracePt t="40790" x="2711450" y="3771900"/>
          <p14:tracePt t="40804" x="2711450" y="3778250"/>
          <p14:tracePt t="40825" x="2711450" y="3784600"/>
          <p14:tracePt t="40833" x="2711450" y="3790950"/>
          <p14:tracePt t="40849" x="2705100" y="3790950"/>
          <p14:tracePt t="40866" x="2698750" y="3797300"/>
          <p14:tracePt t="41218" x="2698750" y="3803650"/>
          <p14:tracePt t="41351" x="2698750" y="3797300"/>
          <p14:tracePt t="41360" x="2698750" y="3790950"/>
          <p14:tracePt t="41373" x="2705100" y="3784600"/>
          <p14:tracePt t="41382" x="2705100" y="3771900"/>
          <p14:tracePt t="41398" x="2717800" y="3752850"/>
          <p14:tracePt t="41415" x="2730500" y="3727450"/>
          <p14:tracePt t="41433" x="2749550" y="3702050"/>
          <p14:tracePt t="41448" x="2755900" y="3695700"/>
          <p14:tracePt t="41465" x="2755900" y="3689350"/>
          <p14:tracePt t="41499" x="2768600" y="3689350"/>
          <p14:tracePt t="41515" x="3003550" y="3727450"/>
          <p14:tracePt t="41531" x="3397250" y="3848100"/>
          <p14:tracePt t="41548" x="3606800" y="3924300"/>
          <p14:tracePt t="41566" x="3689350" y="3949700"/>
          <p14:tracePt t="41581" x="3708400" y="3962400"/>
          <p14:tracePt t="41598" x="3721100" y="3962400"/>
          <p14:tracePt t="41615" x="3727450" y="3962400"/>
          <p14:tracePt t="41632" x="3733800" y="3962400"/>
          <p14:tracePt t="41648" x="3746500" y="3962400"/>
          <p14:tracePt t="41681" x="3746500" y="3968750"/>
          <p14:tracePt t="41702" x="3746500" y="3975100"/>
          <p14:tracePt t="41715" x="3746500" y="3981450"/>
          <p14:tracePt t="41731" x="3746500" y="3987800"/>
          <p14:tracePt t="41748" x="3746500" y="3994150"/>
          <p14:tracePt t="41765" x="3746500" y="4000500"/>
          <p14:tracePt t="41781" x="3746500" y="4006850"/>
          <p14:tracePt t="41798" x="3740150" y="4013200"/>
          <p14:tracePt t="41820" x="3733800" y="4013200"/>
          <p14:tracePt t="41900" x="3727450" y="4013200"/>
          <p14:tracePt t="41929" x="3721100" y="4013200"/>
          <p14:tracePt t="41937" x="3714750" y="4013200"/>
          <p14:tracePt t="41953" x="3708400" y="4013200"/>
          <p14:tracePt t="41974" x="3702050" y="4013200"/>
          <p14:tracePt t="41984" x="3695700" y="4013200"/>
          <p14:tracePt t="41998" x="3695700" y="4025900"/>
          <p14:tracePt t="42014" x="3689350" y="4032250"/>
          <p14:tracePt t="42020" x="3683000" y="4032250"/>
          <p14:tracePt t="42031" x="3676650" y="4032250"/>
          <p14:tracePt t="42048" x="3670300" y="4044950"/>
          <p14:tracePt t="42064" x="3663950" y="4044950"/>
          <p14:tracePt t="42081" x="3651250" y="4044950"/>
          <p14:tracePt t="42097" x="3644900" y="4044950"/>
          <p14:tracePt t="42114" x="3619500" y="4044950"/>
          <p14:tracePt t="42131" x="3600450" y="4044950"/>
          <p14:tracePt t="42147" x="3575050" y="4038600"/>
          <p14:tracePt t="42165" x="3556000" y="4025900"/>
          <p14:tracePt t="42181" x="3536950" y="4025900"/>
          <p14:tracePt t="42197" x="3530600" y="4025900"/>
          <p14:tracePt t="42213" x="3524250" y="4025900"/>
          <p14:tracePt t="42230" x="3517900" y="4025900"/>
          <p14:tracePt t="42247" x="3511550" y="4025900"/>
          <p14:tracePt t="42263" x="3505200" y="4025900"/>
          <p14:tracePt t="42280" x="3498850" y="4025900"/>
          <p14:tracePt t="42352" x="3498850" y="4019550"/>
          <p14:tracePt t="42398" x="3498850" y="4013200"/>
          <p14:tracePt t="43983" x="3492500" y="4013200"/>
          <p14:tracePt t="43991" x="3486150" y="4013200"/>
          <p14:tracePt t="44006" x="3479800" y="4013200"/>
          <p14:tracePt t="44029" x="3473450" y="4013200"/>
          <p14:tracePt t="44038" x="3467100" y="4013200"/>
          <p14:tracePt t="44088" x="3454400" y="4013200"/>
          <p14:tracePt t="44097" x="3429000" y="4013200"/>
          <p14:tracePt t="44106" x="3409950" y="4013200"/>
          <p14:tracePt t="44113" x="3390900" y="4013200"/>
          <p14:tracePt t="44128" x="3371850" y="4013200"/>
          <p14:tracePt t="44144" x="3352800" y="4013200"/>
          <p14:tracePt t="44161" x="3327400" y="4013200"/>
          <p14:tracePt t="44178" x="3308350" y="4013200"/>
          <p14:tracePt t="44211" x="3302000" y="4013200"/>
          <p14:tracePt t="44228" x="3295650" y="4013200"/>
          <p14:tracePt t="44251" x="3289300" y="4013200"/>
          <p14:tracePt t="44703" x="3270250" y="4013200"/>
          <p14:tracePt t="44712" x="3257550" y="4013200"/>
          <p14:tracePt t="44720" x="3244850" y="4019550"/>
          <p14:tracePt t="44727" x="3232150" y="4019550"/>
          <p14:tracePt t="44744" x="3213100" y="4025900"/>
          <p14:tracePt t="44760" x="3206750" y="4025900"/>
          <p14:tracePt t="44777" x="3194050" y="4025900"/>
          <p14:tracePt t="44793" x="3149600" y="4019550"/>
          <p14:tracePt t="44810" x="2997200" y="3975100"/>
          <p14:tracePt t="44828" x="2736850" y="3879850"/>
          <p14:tracePt t="45253" x="2717800" y="3879850"/>
          <p14:tracePt t="45261" x="2692400" y="3879850"/>
          <p14:tracePt t="45276" x="2622550" y="3886200"/>
          <p14:tracePt t="45293" x="2565400" y="3898900"/>
          <p14:tracePt t="45310" x="2514600" y="3917950"/>
          <p14:tracePt t="45326" x="2495550" y="3924300"/>
          <p14:tracePt t="45343" x="2482850" y="3930650"/>
          <p14:tracePt t="45359" x="2476500" y="3937000"/>
          <p14:tracePt t="45377" x="2470150" y="3943350"/>
          <p14:tracePt t="45392" x="2463800" y="3956050"/>
          <p14:tracePt t="45409" x="2457450" y="3968750"/>
          <p14:tracePt t="45426" x="2451100" y="3975100"/>
          <p14:tracePt t="45442" x="2444750" y="3987800"/>
          <p14:tracePt t="45460" x="2438400" y="4000500"/>
          <p14:tracePt t="45476" x="2425700" y="4006850"/>
          <p14:tracePt t="45492" x="2425700" y="4013200"/>
          <p14:tracePt t="45510" x="2419350" y="4025900"/>
          <p14:tracePt t="45526" x="2419350" y="4032250"/>
          <p14:tracePt t="45623" x="2419350" y="4038600"/>
          <p14:tracePt t="46222" x="2432050" y="4025900"/>
          <p14:tracePt t="46230" x="2432050" y="4006850"/>
          <p14:tracePt t="46241" x="2444750" y="3987800"/>
          <p14:tracePt t="46257" x="2463800" y="3956050"/>
          <p14:tracePt t="46274" x="2476500" y="3924300"/>
          <p14:tracePt t="46291" x="2482850" y="3911600"/>
          <p14:tracePt t="46533" x="2476500" y="3911600"/>
          <p14:tracePt t="46541" x="2476500" y="3917950"/>
          <p14:tracePt t="46548" x="2470150" y="3924300"/>
          <p14:tracePt t="46570" x="2470150" y="3930650"/>
          <p14:tracePt t="46585" x="2470150" y="3937000"/>
          <p14:tracePt t="46594" x="2463800" y="3937000"/>
          <p14:tracePt t="46607" x="2457450" y="3943350"/>
          <p14:tracePt t="46623" x="2457450" y="3949700"/>
          <p14:tracePt t="46640" x="2451100" y="3956050"/>
          <p14:tracePt t="46673" x="2451100" y="3968750"/>
          <p14:tracePt t="46690" x="2444750" y="3968750"/>
          <p14:tracePt t="46707" x="2444750" y="3975100"/>
          <p14:tracePt t="46740" x="2438400" y="3975100"/>
          <p14:tracePt t="46757" x="2432050" y="3987800"/>
          <p14:tracePt t="46773" x="2419350" y="3987800"/>
          <p14:tracePt t="46830" x="2413000" y="3987800"/>
          <p14:tracePt t="46919" x="2413000" y="3994150"/>
          <p14:tracePt t="46949" x="2413000" y="4000500"/>
          <p14:tracePt t="46978" x="2406650" y="4000500"/>
          <p14:tracePt t="47015" x="2406650" y="4006850"/>
          <p14:tracePt t="47023" x="2400300" y="4013200"/>
          <p14:tracePt t="47030" x="2393950" y="4013200"/>
          <p14:tracePt t="47046" x="2393950" y="4019550"/>
          <p14:tracePt t="47564" x="2387600" y="4019550"/>
          <p14:tracePt t="47571" x="2368550" y="4019550"/>
          <p14:tracePt t="47579" x="2349500" y="4019550"/>
          <p14:tracePt t="47589" x="2343150" y="4025900"/>
          <p14:tracePt t="47605" x="2305050" y="4032250"/>
          <p14:tracePt t="47622" x="2266950" y="4044950"/>
          <p14:tracePt t="47639" x="2209800" y="4057650"/>
          <p14:tracePt t="47655" x="2184400" y="4064000"/>
          <p14:tracePt t="47672" x="2159000" y="4064000"/>
          <p14:tracePt t="47689" x="2133600" y="4070350"/>
          <p14:tracePt t="47705" x="2108200" y="4076700"/>
          <p14:tracePt t="47722" x="2089150" y="4076700"/>
          <p14:tracePt t="47739" x="2076450" y="4076700"/>
          <p14:tracePt t="47755" x="2063750" y="4083050"/>
          <p14:tracePt t="47772" x="2032000" y="4089400"/>
          <p14:tracePt t="47788" x="2019300" y="4095750"/>
          <p14:tracePt t="47805" x="1993900" y="4095750"/>
          <p14:tracePt t="47821" x="1968500" y="4108450"/>
          <p14:tracePt t="47838" x="1917700" y="4121150"/>
          <p14:tracePt t="47855" x="1879600" y="4127500"/>
          <p14:tracePt t="47872" x="1854200" y="4140200"/>
          <p14:tracePt t="47888" x="1828800" y="4152900"/>
          <p14:tracePt t="47905" x="1816100" y="4165600"/>
          <p14:tracePt t="47938" x="1803400" y="4171950"/>
          <p14:tracePt t="47955" x="1797050" y="4178300"/>
          <p14:tracePt t="48268" x="1803400" y="4197350"/>
          <p14:tracePt t="48276" x="1803400" y="4210050"/>
          <p14:tracePt t="48283" x="1809750" y="4222750"/>
          <p14:tracePt t="48292" x="1816100" y="4229100"/>
          <p14:tracePt t="48304" x="1816100" y="4235450"/>
          <p14:tracePt t="48321" x="1841500" y="4267200"/>
          <p14:tracePt t="48338" x="1905000" y="4311650"/>
          <p14:tracePt t="48354" x="1962150" y="4349750"/>
          <p14:tracePt t="48371" x="2019300" y="4400550"/>
          <p14:tracePt t="48388" x="2146300" y="4540250"/>
          <p14:tracePt t="48404" x="2279650" y="4699000"/>
          <p14:tracePt t="48421" x="2387600" y="4768850"/>
          <p14:tracePt t="48438" x="2444750" y="4800600"/>
          <p14:tracePt t="48811" x="2451100" y="4800600"/>
          <p14:tracePt t="48818" x="2463800" y="4800600"/>
          <p14:tracePt t="48827" x="2470150" y="4800600"/>
          <p14:tracePt t="48838" x="2482850" y="4800600"/>
          <p14:tracePt t="48854" x="2501900" y="4800600"/>
          <p14:tracePt t="48871" x="2559050" y="4781550"/>
          <p14:tracePt t="48890" x="2590800" y="4762500"/>
          <p14:tracePt t="48904" x="2628900" y="4749800"/>
          <p14:tracePt t="48921" x="2660650" y="4730750"/>
          <p14:tracePt t="48938" x="2698750" y="4711700"/>
          <p14:tracePt t="48954" x="2724150" y="4692650"/>
          <p14:tracePt t="48970" x="2749550" y="4679950"/>
          <p14:tracePt t="48987" x="2774950" y="4667250"/>
          <p14:tracePt t="49004" x="2825750" y="4641850"/>
          <p14:tracePt t="49020" x="2863850" y="4622800"/>
          <p14:tracePt t="49037" x="2889250" y="4610100"/>
          <p14:tracePt t="49054" x="2927350" y="4610100"/>
          <p14:tracePt t="49070" x="2971800" y="4591050"/>
          <p14:tracePt t="49087" x="2997200" y="4578350"/>
          <p14:tracePt t="49103" x="3028950" y="4565650"/>
          <p14:tracePt t="49120" x="3048000" y="4552950"/>
          <p14:tracePt t="49137" x="3079750" y="4521200"/>
          <p14:tracePt t="49154" x="3117850" y="4502150"/>
          <p14:tracePt t="49170" x="3143250" y="4476750"/>
          <p14:tracePt t="49187" x="3162300" y="4451350"/>
          <p14:tracePt t="49204" x="3194050" y="4419600"/>
          <p14:tracePt t="49220" x="3200400" y="4406900"/>
          <p14:tracePt t="49237" x="3206750" y="440055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425" y="3121526"/>
            <a:ext cx="6225688" cy="33979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" y="141288"/>
            <a:ext cx="8229600" cy="634082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+mn-lt"/>
              </a:rPr>
              <a:t>Vaccines </a:t>
            </a:r>
            <a:r>
              <a:rPr lang="en-AU" sz="3600" b="1" dirty="0">
                <a:latin typeface="+mn-lt"/>
              </a:rPr>
              <a:t>and Boosters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908721"/>
            <a:ext cx="11696700" cy="5217443"/>
          </a:xfrm>
        </p:spPr>
        <p:txBody>
          <a:bodyPr>
            <a:normAutofit/>
          </a:bodyPr>
          <a:lstStyle/>
          <a:p>
            <a:r>
              <a:rPr lang="en-AU" sz="2000" dirty="0"/>
              <a:t>Immunity decreases over time after vaccination.</a:t>
            </a:r>
          </a:p>
          <a:p>
            <a:r>
              <a:rPr lang="en-AU" sz="2000" dirty="0"/>
              <a:t>The first response is quite </a:t>
            </a:r>
            <a:r>
              <a:rPr lang="en-AU" sz="2000" dirty="0" smtClean="0"/>
              <a:t>short-term.</a:t>
            </a:r>
          </a:p>
          <a:p>
            <a:r>
              <a:rPr lang="en-AU" sz="2000" dirty="0" smtClean="0"/>
              <a:t>Two vaccines are often given within a short timeframe (usually a few months) to stimulate the primary and then secondary immune response (see previous notes on anti-body mediated immunity).</a:t>
            </a:r>
            <a:endParaRPr lang="en-AU" sz="2000" dirty="0"/>
          </a:p>
          <a:p>
            <a:r>
              <a:rPr lang="en-AU" sz="2000" dirty="0"/>
              <a:t>Booster vaccines </a:t>
            </a:r>
            <a:r>
              <a:rPr lang="en-AU" sz="2000" dirty="0" smtClean="0"/>
              <a:t>may need to be given much later as immunity decreases.</a:t>
            </a:r>
            <a:endParaRPr lang="en-AU" sz="2000" dirty="0"/>
          </a:p>
          <a:p>
            <a:r>
              <a:rPr lang="en-AU" sz="2000" dirty="0"/>
              <a:t>Some vaccines require boosters more often than others:</a:t>
            </a:r>
          </a:p>
          <a:p>
            <a:pPr lvl="1"/>
            <a:r>
              <a:rPr lang="en-AU" sz="1600" dirty="0"/>
              <a:t>Inactivated and Toxoid vaccines need more frequent boosters</a:t>
            </a:r>
          </a:p>
          <a:p>
            <a:pPr lvl="1"/>
            <a:r>
              <a:rPr lang="en-AU" sz="1600" dirty="0" err="1"/>
              <a:t>Eg</a:t>
            </a:r>
            <a:r>
              <a:rPr lang="en-AU" sz="1600" dirty="0"/>
              <a:t>:  Whooping cough and Tetanus vaccines</a:t>
            </a:r>
          </a:p>
          <a:p>
            <a:pPr marL="0" indent="0">
              <a:buNone/>
            </a:pPr>
            <a:endParaRPr lang="en-AU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" y="6519446"/>
            <a:ext cx="10191750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Discuss immune response after first and second vaccination and why boosters are sometimes needed later.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384778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373"/>
    </mc:Choice>
    <mc:Fallback xmlns="">
      <p:transition spd="slow" advTm="104373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1061" x="3168650" y="4375150"/>
          <p14:tracePt t="1070" x="3130550" y="4343400"/>
          <p14:tracePt t="1081" x="3092450" y="4330700"/>
          <p14:tracePt t="1098" x="3048000" y="4292600"/>
          <p14:tracePt t="1115" x="3035300" y="4286250"/>
          <p14:tracePt t="1131" x="3022600" y="4260850"/>
          <p14:tracePt t="1148" x="3009900" y="4229100"/>
          <p14:tracePt t="1165" x="2997200" y="4133850"/>
          <p14:tracePt t="1181" x="2997200" y="4070350"/>
          <p14:tracePt t="1197" x="3003550" y="4000500"/>
          <p14:tracePt t="1215" x="3016250" y="3962400"/>
          <p14:tracePt t="1231" x="3054350" y="3911600"/>
          <p14:tracePt t="1247" x="3130550" y="3860800"/>
          <p14:tracePt t="1264" x="3244850" y="3803650"/>
          <p14:tracePt t="1281" x="3460750" y="3765550"/>
          <p14:tracePt t="1298" x="3892550" y="3714750"/>
          <p14:tracePt t="1314" x="4102100" y="3683000"/>
          <p14:tracePt t="1331" x="4273550" y="3638550"/>
          <p14:tracePt t="1347" x="4406900" y="3575050"/>
          <p14:tracePt t="1365" x="4527550" y="3511550"/>
          <p14:tracePt t="1381" x="4629150" y="3460750"/>
          <p14:tracePt t="1397" x="4781550" y="3409950"/>
          <p14:tracePt t="1414" x="4984750" y="3378200"/>
          <p14:tracePt t="1430" x="5213350" y="3340100"/>
          <p14:tracePt t="1447" x="5480050" y="3314700"/>
          <p14:tracePt t="1463" x="5588000" y="3289300"/>
          <p14:tracePt t="1479" x="5689600" y="3276600"/>
          <p14:tracePt t="1496" x="5772150" y="3244850"/>
          <p14:tracePt t="1513" x="5867400" y="3206750"/>
          <p14:tracePt t="1530" x="5918200" y="3175000"/>
          <p14:tracePt t="1546" x="5956300" y="3162300"/>
          <p14:tracePt t="1563" x="5981700" y="3149600"/>
          <p14:tracePt t="1580" x="6007100" y="3136900"/>
          <p14:tracePt t="1597" x="6019800" y="3136900"/>
          <p14:tracePt t="1613" x="6019800" y="3124200"/>
          <p14:tracePt t="1630" x="6026150" y="3117850"/>
          <p14:tracePt t="1646" x="6019800" y="3054350"/>
          <p14:tracePt t="1663" x="5949950" y="2921000"/>
          <p14:tracePt t="1680" x="5886450" y="2794000"/>
          <p14:tracePt t="1696" x="5822950" y="2711450"/>
          <p14:tracePt t="1713" x="5765800" y="2609850"/>
          <p14:tracePt t="1730" x="5721350" y="2527300"/>
          <p14:tracePt t="1746" x="5664200" y="2419350"/>
          <p14:tracePt t="1763" x="5588000" y="2305050"/>
          <p14:tracePt t="1780" x="5435600" y="2133600"/>
          <p14:tracePt t="1796" x="5321300" y="2038350"/>
          <p14:tracePt t="1813" x="5219700" y="1936750"/>
          <p14:tracePt t="1829" x="5124450" y="1835150"/>
          <p14:tracePt t="1847" x="4914900" y="1663700"/>
          <p14:tracePt t="1863" x="4775200" y="1568450"/>
          <p14:tracePt t="1880" x="4673600" y="1498600"/>
          <p14:tracePt t="1896" x="4584700" y="1441450"/>
          <p14:tracePt t="1913" x="4438650" y="1371600"/>
          <p14:tracePt t="1930" x="4311650" y="1339850"/>
          <p14:tracePt t="1946" x="4222750" y="1320800"/>
          <p14:tracePt t="1963" x="4165600" y="1314450"/>
          <p14:tracePt t="1980" x="4114800" y="1314450"/>
          <p14:tracePt t="1996" x="4095750" y="1320800"/>
          <p14:tracePt t="2013" x="4083050" y="1327150"/>
          <p14:tracePt t="2029" x="4064000" y="1333500"/>
          <p14:tracePt t="2046" x="4057650" y="1333500"/>
          <p14:tracePt t="2062" x="4044950" y="1333500"/>
          <p14:tracePt t="2079" x="4038600" y="1333500"/>
          <p14:tracePt t="2096" x="4032250" y="1333500"/>
          <p14:tracePt t="2115" x="4025900" y="1333500"/>
          <p14:tracePt t="2129" x="4019550" y="1333500"/>
          <p14:tracePt t="2146" x="4013200" y="1333500"/>
          <p14:tracePt t="2162" x="4006850" y="1333500"/>
          <p14:tracePt t="2179" x="4000500" y="1333500"/>
          <p14:tracePt t="2196" x="3987800" y="1327150"/>
          <p14:tracePt t="2213" x="3956050" y="1327150"/>
          <p14:tracePt t="2229" x="3930650" y="1314450"/>
          <p14:tracePt t="2245" x="3905250" y="1308100"/>
          <p14:tracePt t="2263" x="3873500" y="1301750"/>
          <p14:tracePt t="2279" x="3848100" y="1295400"/>
          <p14:tracePt t="2296" x="3822700" y="1289050"/>
          <p14:tracePt t="2313" x="3784600" y="1289050"/>
          <p14:tracePt t="2329" x="3765550" y="1289050"/>
          <p14:tracePt t="2346" x="3740150" y="1289050"/>
          <p14:tracePt t="2362" x="3714750" y="1289050"/>
          <p14:tracePt t="2379" x="3689350" y="1289050"/>
          <p14:tracePt t="2396" x="3644900" y="1289050"/>
          <p14:tracePt t="2412" x="3632200" y="1289050"/>
          <p14:tracePt t="2429" x="3619500" y="1289050"/>
          <p14:tracePt t="3798" x="3619500" y="1276350"/>
          <p14:tracePt t="3806" x="3619500" y="1257300"/>
          <p14:tracePt t="3815" x="3619500" y="1238250"/>
          <p14:tracePt t="3828" x="3619500" y="1219200"/>
          <p14:tracePt t="3844" x="3619500" y="1206500"/>
          <p14:tracePt t="3860" x="3619500" y="1193800"/>
          <p14:tracePt t="3877" x="3619500" y="1181100"/>
          <p14:tracePt t="3894" x="3511550" y="1136650"/>
          <p14:tracePt t="3910" x="3397250" y="1092200"/>
          <p14:tracePt t="3926" x="3289300" y="1079500"/>
          <p14:tracePt t="3943" x="3194050" y="1073150"/>
          <p14:tracePt t="3960" x="3073400" y="1073150"/>
          <p14:tracePt t="3976" x="3003550" y="1079500"/>
          <p14:tracePt t="3993" x="2959100" y="1092200"/>
          <p14:tracePt t="4009" x="2933700" y="1098550"/>
          <p14:tracePt t="4026" x="2901950" y="1098550"/>
          <p14:tracePt t="4043" x="2889250" y="1104900"/>
          <p14:tracePt t="4060" x="2876550" y="1104900"/>
          <p14:tracePt t="4077" x="2863850" y="1111250"/>
          <p14:tracePt t="4082" x="2857500" y="1111250"/>
          <p14:tracePt t="4094" x="2844800" y="1111250"/>
          <p14:tracePt t="4110" x="2832100" y="1111250"/>
          <p14:tracePt t="4127" x="2813050" y="1123950"/>
          <p14:tracePt t="4144" x="2794000" y="1123950"/>
          <p14:tracePt t="4161" x="2762250" y="1130300"/>
          <p14:tracePt t="4177" x="2736850" y="1143000"/>
          <p14:tracePt t="4193" x="2692400" y="1155700"/>
          <p14:tracePt t="4210" x="2660650" y="1168400"/>
          <p14:tracePt t="4227" x="2597150" y="1193800"/>
          <p14:tracePt t="4243" x="2565400" y="1206500"/>
          <p14:tracePt t="4259" x="2540000" y="1212850"/>
          <p14:tracePt t="4276" x="2533650" y="1225550"/>
          <p14:tracePt t="4292" x="2520950" y="1231900"/>
          <p14:tracePt t="4330" x="2540000" y="1238250"/>
          <p14:tracePt t="4342" x="2565400" y="1244600"/>
          <p14:tracePt t="4359" x="2609850" y="1244600"/>
          <p14:tracePt t="4376" x="2654300" y="1238250"/>
          <p14:tracePt t="4392" x="2667000" y="1231900"/>
          <p14:tracePt t="4882" x="2660650" y="1231900"/>
          <p14:tracePt t="4889" x="2641600" y="1231900"/>
          <p14:tracePt t="4898" x="2616200" y="1231900"/>
          <p14:tracePt t="4910" x="2584450" y="1225550"/>
          <p14:tracePt t="4927" x="2495550" y="1225550"/>
          <p14:tracePt t="4942" x="2438400" y="1225550"/>
          <p14:tracePt t="4959" x="2393950" y="1231900"/>
          <p14:tracePt t="4976" x="2362200" y="1238250"/>
          <p14:tracePt t="4992" x="2317750" y="1250950"/>
          <p14:tracePt t="5009" x="2292350" y="1257300"/>
          <p14:tracePt t="5025" x="2273300" y="1270000"/>
          <p14:tracePt t="5043" x="2260600" y="1276350"/>
          <p14:tracePt t="5058" x="2241550" y="1276350"/>
          <p14:tracePt t="5075" x="2228850" y="1276350"/>
          <p14:tracePt t="5082" x="2222500" y="1276350"/>
          <p14:tracePt t="5092" x="2216150" y="1276350"/>
          <p14:tracePt t="5109" x="2203450" y="1276350"/>
          <p14:tracePt t="5127" x="2178050" y="1276350"/>
          <p14:tracePt t="5142" x="2159000" y="1276350"/>
          <p14:tracePt t="5159" x="2146300" y="1276350"/>
          <p14:tracePt t="5177" x="2120900" y="1276350"/>
          <p14:tracePt t="5193" x="2108200" y="1276350"/>
          <p14:tracePt t="5208" x="2089150" y="1276350"/>
          <p14:tracePt t="5243" x="2076450" y="1276350"/>
          <p14:tracePt t="5275" x="2063750" y="1276350"/>
          <p14:tracePt t="5291" x="2057400" y="1276350"/>
          <p14:tracePt t="5942" x="2057400" y="1282700"/>
          <p14:tracePt t="6045" x="2057400" y="1289050"/>
          <p14:tracePt t="6082" x="2057400" y="1295400"/>
          <p14:tracePt t="6134" x="2051050" y="1295400"/>
          <p14:tracePt t="6720" x="2051050" y="1289050"/>
          <p14:tracePt t="6736" x="2051050" y="1282700"/>
          <p14:tracePt t="6750" x="2057400" y="1270000"/>
          <p14:tracePt t="6765" x="2057400" y="1263650"/>
          <p14:tracePt t="6773" x="2063750" y="1257300"/>
          <p14:tracePt t="6789" x="2063750" y="1250950"/>
          <p14:tracePt t="6806" x="2070100" y="1250950"/>
          <p14:tracePt t="6823" x="2076450" y="1244600"/>
          <p14:tracePt t="6839" x="2082800" y="1231900"/>
          <p14:tracePt t="6856" x="2089150" y="1225550"/>
          <p14:tracePt t="6890" x="2101850" y="1212850"/>
          <p14:tracePt t="6906" x="2101850" y="1206500"/>
          <p14:tracePt t="6923" x="2108200" y="1200150"/>
          <p14:tracePt t="6940" x="2114550" y="1200150"/>
          <p14:tracePt t="6957" x="2120900" y="1187450"/>
          <p14:tracePt t="6973" x="2127250" y="1181100"/>
          <p14:tracePt t="6990" x="2133600" y="1174750"/>
          <p14:tracePt t="7006" x="2139950" y="1168400"/>
          <p14:tracePt t="7024" x="2311400" y="1162050"/>
          <p14:tracePt t="7039" x="2400300" y="1168400"/>
          <p14:tracePt t="7056" x="2432050" y="1168400"/>
          <p14:tracePt t="7073" x="2508250" y="1181100"/>
          <p14:tracePt t="7079" x="2584450" y="1187450"/>
          <p14:tracePt t="7090" x="2692400" y="1212850"/>
          <p14:tracePt t="7106" x="2730500" y="1212850"/>
          <p14:tracePt t="7122" x="2743200" y="1219200"/>
          <p14:tracePt t="7139" x="2755900" y="1219200"/>
          <p14:tracePt t="7156" x="2762250" y="1219200"/>
          <p14:tracePt t="7172" x="2781300" y="1219200"/>
          <p14:tracePt t="7189" x="2895600" y="1282700"/>
          <p14:tracePt t="7205" x="3060700" y="1371600"/>
          <p14:tracePt t="7223" x="3168650" y="1428750"/>
          <p14:tracePt t="7239" x="3194050" y="1447800"/>
          <p14:tracePt t="7256" x="3206750" y="1454150"/>
          <p14:tracePt t="7272" x="3219450" y="1460500"/>
          <p14:tracePt t="7290" x="3219450" y="1466850"/>
          <p14:tracePt t="7306" x="3289300" y="1498600"/>
          <p14:tracePt t="7322" x="3333750" y="1524000"/>
          <p14:tracePt t="7339" x="3359150" y="1530350"/>
          <p14:tracePt t="7356" x="3365500" y="1530350"/>
          <p14:tracePt t="7372" x="3378200" y="1543050"/>
          <p14:tracePt t="7405" x="3384550" y="1543050"/>
          <p14:tracePt t="7422" x="3403600" y="1549400"/>
          <p14:tracePt t="7439" x="3435350" y="1549400"/>
          <p14:tracePt t="7455" x="3441700" y="1549400"/>
          <p14:tracePt t="7472" x="3454400" y="1549400"/>
          <p14:tracePt t="7488" x="3460750" y="1549400"/>
          <p14:tracePt t="7506" x="3467100" y="1549400"/>
          <p14:tracePt t="7522" x="3473450" y="1549400"/>
          <p14:tracePt t="7538" x="3479800" y="1549400"/>
          <p14:tracePt t="7572" x="3486150" y="1549400"/>
          <p14:tracePt t="7780" x="3492500" y="1549400"/>
          <p14:tracePt t="7791" x="3505200" y="1536700"/>
          <p14:tracePt t="7799" x="3517900" y="1517650"/>
          <p14:tracePt t="7807" x="3530600" y="1504950"/>
          <p14:tracePt t="7821" x="3562350" y="1466850"/>
          <p14:tracePt t="7839" x="3619500" y="1416050"/>
          <p14:tracePt t="7855" x="3670300" y="1371600"/>
          <p14:tracePt t="7871" x="3746500" y="1327150"/>
          <p14:tracePt t="7888" x="3829050" y="1308100"/>
          <p14:tracePt t="7906" x="3917950" y="1289050"/>
          <p14:tracePt t="7922" x="3956050" y="1289050"/>
          <p14:tracePt t="7938" x="3975100" y="1289050"/>
          <p14:tracePt t="7954" x="3987800" y="1282700"/>
          <p14:tracePt t="7971" x="4000500" y="1282700"/>
          <p14:tracePt t="7988" x="4013200" y="1282700"/>
          <p14:tracePt t="8004" x="4019550" y="1282700"/>
          <p14:tracePt t="8021" x="4025900" y="1282700"/>
          <p14:tracePt t="8055" x="4102100" y="1308100"/>
          <p14:tracePt t="8071" x="4133850" y="1320800"/>
          <p14:tracePt t="8088" x="4159250" y="1339850"/>
          <p14:tracePt t="8106" x="4216400" y="1365250"/>
          <p14:tracePt t="8121" x="4229100" y="1384300"/>
          <p14:tracePt t="8137" x="4241800" y="1390650"/>
          <p14:tracePt t="8155" x="4248150" y="1397000"/>
          <p14:tracePt t="8171" x="4254500" y="1403350"/>
          <p14:tracePt t="8188" x="4292600" y="1428750"/>
          <p14:tracePt t="8204" x="4305300" y="1447800"/>
          <p14:tracePt t="8221" x="4318000" y="1447800"/>
          <p14:tracePt t="8237" x="4337050" y="1466850"/>
          <p14:tracePt t="8255" x="4394200" y="1517650"/>
          <p14:tracePt t="8271" x="4406900" y="1530350"/>
          <p14:tracePt t="8287" x="4425950" y="1543050"/>
          <p14:tracePt t="8304" x="4457700" y="1562100"/>
          <p14:tracePt t="8321" x="4508500" y="1600200"/>
          <p14:tracePt t="8338" x="4521200" y="1612900"/>
          <p14:tracePt t="9101" x="4514850" y="1612900"/>
          <p14:tracePt t="9109" x="4508500" y="1606550"/>
          <p14:tracePt t="9120" x="4502150" y="1606550"/>
          <p14:tracePt t="9137" x="4476750" y="1581150"/>
          <p14:tracePt t="9153" x="4451350" y="1562100"/>
          <p14:tracePt t="9170" x="4419600" y="1536700"/>
          <p14:tracePt t="9186" x="4381500" y="1504950"/>
          <p14:tracePt t="9204" x="4298950" y="1447800"/>
          <p14:tracePt t="9219" x="4235450" y="1403350"/>
          <p14:tracePt t="9236" x="4184650" y="1371600"/>
          <p14:tracePt t="9253" x="4127500" y="1346200"/>
          <p14:tracePt t="9269" x="4070350" y="1320800"/>
          <p14:tracePt t="9286" x="3968750" y="1301750"/>
          <p14:tracePt t="9302" x="3911600" y="1295400"/>
          <p14:tracePt t="9319" x="3860800" y="1295400"/>
          <p14:tracePt t="9337" x="3797300" y="1301750"/>
          <p14:tracePt t="9353" x="3765550" y="1314450"/>
          <p14:tracePt t="9369" x="3733800" y="1327150"/>
          <p14:tracePt t="9386" x="3708400" y="1339850"/>
          <p14:tracePt t="9402" x="3689350" y="1358900"/>
          <p14:tracePt t="9419" x="3670300" y="1365250"/>
          <p14:tracePt t="9436" x="3657600" y="1371600"/>
          <p14:tracePt t="9452" x="3651250" y="1377950"/>
          <p14:tracePt t="9469" x="3644900" y="1384300"/>
          <p14:tracePt t="9486" x="3638550" y="1384300"/>
          <p14:tracePt t="9502" x="3632200" y="1384300"/>
          <p14:tracePt t="9519" x="3625850" y="1390650"/>
          <p14:tracePt t="9536" x="3619500" y="1390650"/>
          <p14:tracePt t="9552" x="3619500" y="1397000"/>
          <p14:tracePt t="9569" x="3613150" y="1397000"/>
          <p14:tracePt t="9586" x="3613150" y="1409700"/>
          <p14:tracePt t="9620" x="3606800" y="1416050"/>
          <p14:tracePt t="13410" x="3543300" y="1403350"/>
          <p14:tracePt t="13419" x="3467100" y="1397000"/>
          <p14:tracePt t="13431" x="3371850" y="1377950"/>
          <p14:tracePt t="13447" x="3302000" y="1365250"/>
          <p14:tracePt t="13463" x="3263900" y="1365250"/>
          <p14:tracePt t="13480" x="3232150" y="1365250"/>
          <p14:tracePt t="13497" x="3213100" y="1365250"/>
          <p14:tracePt t="13513" x="3194050" y="1365250"/>
          <p14:tracePt t="13530" x="3187700" y="1365250"/>
          <p14:tracePt t="13548" x="3181350" y="1365250"/>
          <p14:tracePt t="13564" x="3175000" y="1365250"/>
          <p14:tracePt t="13580" x="3168650" y="1365250"/>
          <p14:tracePt t="13596" x="3155950" y="1365250"/>
          <p14:tracePt t="13781" x="3200400" y="1384300"/>
          <p14:tracePt t="13789" x="3238500" y="1397000"/>
          <p14:tracePt t="13796" x="3257550" y="1409700"/>
          <p14:tracePt t="13813" x="3276600" y="1416050"/>
          <p14:tracePt t="13829" x="3289300" y="1416050"/>
          <p14:tracePt t="13847" x="3302000" y="1416050"/>
          <p14:tracePt t="13863" x="3308350" y="1416050"/>
          <p14:tracePt t="13879" x="3314700" y="1416050"/>
          <p14:tracePt t="13896" x="3321050" y="1416050"/>
          <p14:tracePt t="13913" x="3327400" y="1416050"/>
          <p14:tracePt t="13929" x="3333750" y="1416050"/>
          <p14:tracePt t="13982" x="3359150" y="1416050"/>
          <p14:tracePt t="13992" x="3435350" y="1435100"/>
          <p14:tracePt t="13998" x="3575050" y="1485900"/>
          <p14:tracePt t="14012" x="3695700" y="1524000"/>
          <p14:tracePt t="14028" x="3740150" y="1536700"/>
          <p14:tracePt t="14045" x="3765550" y="1549400"/>
          <p14:tracePt t="14061" x="3771900" y="1555750"/>
          <p14:tracePt t="14095" x="3784600" y="1555750"/>
          <p14:tracePt t="14143" x="3790950" y="1555750"/>
          <p14:tracePt t="14158" x="3816350" y="1555750"/>
          <p14:tracePt t="14169" x="3848100" y="1555750"/>
          <p14:tracePt t="14179" x="3879850" y="1555750"/>
          <p14:tracePt t="14196" x="3981450" y="1555750"/>
          <p14:tracePt t="14212" x="4013200" y="1555750"/>
          <p14:tracePt t="14229" x="4038600" y="1555750"/>
          <p14:tracePt t="14246" x="4057650" y="1555750"/>
          <p14:tracePt t="14262" x="4083050" y="1555750"/>
          <p14:tracePt t="14279" x="4095750" y="1555750"/>
          <p14:tracePt t="14296" x="4127500" y="1555750"/>
          <p14:tracePt t="14313" x="4203700" y="1555750"/>
          <p14:tracePt t="14329" x="4279900" y="1568450"/>
          <p14:tracePt t="14345" x="4298950" y="1568450"/>
          <p14:tracePt t="14362" x="4318000" y="1568450"/>
          <p14:tracePt t="14396" x="4330700" y="1568450"/>
          <p14:tracePt t="14412" x="4337050" y="1568450"/>
          <p14:tracePt t="14429" x="4381500" y="1581150"/>
          <p14:tracePt t="14447" x="4419600" y="1587500"/>
          <p14:tracePt t="14462" x="4432300" y="1593850"/>
          <p14:tracePt t="14478" x="4445000" y="1593850"/>
          <p14:tracePt t="14512" x="4457700" y="1593850"/>
          <p14:tracePt t="14559" x="4464050" y="1593850"/>
          <p14:tracePt t="14571" x="4483100" y="1593850"/>
          <p14:tracePt t="14578" x="4502150" y="1606550"/>
          <p14:tracePt t="14596" x="4572000" y="1619250"/>
          <p14:tracePt t="14611" x="4616450" y="1631950"/>
          <p14:tracePt t="14628" x="4667250" y="1644650"/>
          <p14:tracePt t="14645" x="4705350" y="1644650"/>
          <p14:tracePt t="14663" x="4762500" y="1644650"/>
          <p14:tracePt t="14678" x="4794250" y="1644650"/>
          <p14:tracePt t="14695" x="4826000" y="1644650"/>
          <p14:tracePt t="14712" x="4864100" y="1644650"/>
          <p14:tracePt t="14729" x="4895850" y="1644650"/>
          <p14:tracePt t="14745" x="4902200" y="1644650"/>
          <p14:tracePt t="14761" x="4908550" y="1644650"/>
          <p14:tracePt t="14778" x="4914900" y="1644650"/>
          <p14:tracePt t="14796" x="4940300" y="1644650"/>
          <p14:tracePt t="14811" x="4953000" y="1644650"/>
          <p14:tracePt t="14828" x="4965700" y="1644650"/>
          <p14:tracePt t="14845" x="4978400" y="1644650"/>
          <p14:tracePt t="14862" x="5003800" y="1657350"/>
          <p14:tracePt t="16629" x="4984750" y="1657350"/>
          <p14:tracePt t="16643" x="4946650" y="1657350"/>
          <p14:tracePt t="16658" x="4908550" y="1657350"/>
          <p14:tracePt t="16675" x="4883150" y="1663700"/>
          <p14:tracePt t="16692" x="4864100" y="1663700"/>
          <p14:tracePt t="16709" x="4838700" y="1670050"/>
          <p14:tracePt t="16726" x="4826000" y="1676400"/>
          <p14:tracePt t="16742" x="4813300" y="1682750"/>
          <p14:tracePt t="16759" x="4800600" y="1689100"/>
          <p14:tracePt t="16776" x="4762500" y="1708150"/>
          <p14:tracePt t="16792" x="4724400" y="1720850"/>
          <p14:tracePt t="16808" x="4673600" y="1752600"/>
          <p14:tracePt t="16825" x="4603750" y="1778000"/>
          <p14:tracePt t="16850" x="4495800" y="1809750"/>
          <p14:tracePt t="16858" x="4483100" y="1816100"/>
          <p14:tracePt t="16875" x="4464050" y="1822450"/>
          <p14:tracePt t="16892" x="4451350" y="1828800"/>
          <p14:tracePt t="16909" x="4445000" y="1835150"/>
          <p14:tracePt t="16925" x="4432300" y="1841500"/>
          <p14:tracePt t="16941" x="4432300" y="1847850"/>
          <p14:tracePt t="16958" x="4425950" y="1854200"/>
          <p14:tracePt t="16976" x="4419600" y="1860550"/>
          <p14:tracePt t="16992" x="4406900" y="1866900"/>
          <p14:tracePt t="17008" x="4400550" y="1873250"/>
          <p14:tracePt t="17025" x="4387850" y="1879600"/>
          <p14:tracePt t="17042" x="4356100" y="1885950"/>
          <p14:tracePt t="17058" x="4337050" y="1892300"/>
          <p14:tracePt t="17075" x="4305300" y="1892300"/>
          <p14:tracePt t="17091" x="4273550" y="1892300"/>
          <p14:tracePt t="17109" x="4248150" y="1892300"/>
          <p14:tracePt t="17125" x="4235450" y="1892300"/>
          <p14:tracePt t="17141" x="4229100" y="1892300"/>
          <p14:tracePt t="17158" x="4222750" y="1892300"/>
          <p14:tracePt t="17175" x="4216400" y="1892300"/>
          <p14:tracePt t="17191" x="4210050" y="1892300"/>
          <p14:tracePt t="17208" x="4203700" y="1885950"/>
          <p14:tracePt t="17225" x="4165600" y="1822450"/>
          <p14:tracePt t="17242" x="4121150" y="1771650"/>
          <p14:tracePt t="17259" x="4057650" y="1708150"/>
          <p14:tracePt t="17274" x="4013200" y="1670050"/>
          <p14:tracePt t="17291" x="3975100" y="1625600"/>
          <p14:tracePt t="17308" x="3943350" y="1593850"/>
          <p14:tracePt t="17325" x="3924300" y="1555750"/>
          <p14:tracePt t="17341" x="3911600" y="1543050"/>
          <p14:tracePt t="17358" x="3898900" y="1530350"/>
          <p14:tracePt t="17391" x="3892550" y="1517650"/>
          <p14:tracePt t="17408" x="3892550" y="1511300"/>
          <p14:tracePt t="17461" x="3892550" y="1504950"/>
          <p14:tracePt t="17474" x="3892550" y="1498600"/>
          <p14:tracePt t="17497" x="3892550" y="1492250"/>
          <p14:tracePt t="17504" x="3892550" y="1485900"/>
          <p14:tracePt t="17518" x="3892550" y="1479550"/>
          <p14:tracePt t="17533" x="3892550" y="1473200"/>
          <p14:tracePt t="17541" x="3892550" y="1466850"/>
          <p14:tracePt t="17557" x="3892550" y="1460500"/>
          <p14:tracePt t="17574" x="3892550" y="1447800"/>
          <p14:tracePt t="17593" x="3892550" y="1441450"/>
          <p14:tracePt t="17608" x="3892550" y="1435100"/>
          <p14:tracePt t="17651" x="3892550" y="1428750"/>
          <p14:tracePt t="17696" x="3892550" y="1422400"/>
          <p14:tracePt t="17713" x="3917950" y="1422400"/>
          <p14:tracePt t="17720" x="3956050" y="1428750"/>
          <p14:tracePt t="17730" x="4044950" y="1454150"/>
          <p14:tracePt t="17741" x="4216400" y="1517650"/>
          <p14:tracePt t="17757" x="4292600" y="1549400"/>
          <p14:tracePt t="17774" x="4311650" y="1555750"/>
          <p14:tracePt t="17791" x="4324350" y="1562100"/>
          <p14:tracePt t="17807" x="4343400" y="1568450"/>
          <p14:tracePt t="17824" x="4349750" y="1568450"/>
          <p14:tracePt t="17840" x="4362450" y="1568450"/>
          <p14:tracePt t="17858" x="4368800" y="1568450"/>
          <p14:tracePt t="17874" x="4375150" y="1568450"/>
          <p14:tracePt t="18342" x="4375150" y="1574800"/>
          <p14:tracePt t="18349" x="4375150" y="1587500"/>
          <p14:tracePt t="18364" x="4375150" y="1593850"/>
          <p14:tracePt t="18373" x="4375150" y="1606550"/>
          <p14:tracePt t="18390" x="4375150" y="1638300"/>
          <p14:tracePt t="18407" x="4337050" y="1695450"/>
          <p14:tracePt t="18423" x="4311650" y="1739900"/>
          <p14:tracePt t="18439" x="4273550" y="1797050"/>
          <p14:tracePt t="18456" x="4235450" y="1835150"/>
          <p14:tracePt t="18474" x="4184650" y="1866900"/>
          <p14:tracePt t="18489" x="4140200" y="1898650"/>
          <p14:tracePt t="18506" x="4095750" y="1930400"/>
          <p14:tracePt t="18523" x="4064000" y="1955800"/>
          <p14:tracePt t="18540" x="4051300" y="1968500"/>
          <p14:tracePt t="18935" x="4051300" y="1974850"/>
          <p14:tracePt t="18951" x="4051300" y="1987550"/>
          <p14:tracePt t="18967" x="4051300" y="1993900"/>
          <p14:tracePt t="18979" x="4051300" y="2000250"/>
          <p14:tracePt t="18989" x="4051300" y="2006600"/>
          <p14:tracePt t="19006" x="4051300" y="2019300"/>
          <p14:tracePt t="19023" x="4051300" y="2038350"/>
          <p14:tracePt t="19038" x="4051300" y="2057400"/>
          <p14:tracePt t="19055" x="4057650" y="2089150"/>
          <p14:tracePt t="19071" x="4064000" y="2133600"/>
          <p14:tracePt t="19088" x="4064000" y="2184400"/>
          <p14:tracePt t="19104" x="4064000" y="2241550"/>
          <p14:tracePt t="19121" x="4064000" y="2266950"/>
          <p14:tracePt t="19137" x="4064000" y="2286000"/>
          <p14:tracePt t="19154" x="4064000" y="2298700"/>
          <p14:tracePt t="19171" x="4057650" y="2311400"/>
          <p14:tracePt t="19188" x="4057650" y="2317750"/>
          <p14:tracePt t="19205" x="4057650" y="2324100"/>
          <p14:tracePt t="19222" x="4051300" y="2330450"/>
          <p14:tracePt t="19238" x="4044950" y="2349500"/>
          <p14:tracePt t="19255" x="4044950" y="2362200"/>
          <p14:tracePt t="19272" x="4038600" y="2368550"/>
          <p14:tracePt t="19289" x="4032250" y="2387600"/>
          <p14:tracePt t="19855" x="3987800" y="2387600"/>
          <p14:tracePt t="19862" x="3937000" y="2387600"/>
          <p14:tracePt t="19870" x="3873500" y="2387600"/>
          <p14:tracePt t="19888" x="3733800" y="2406650"/>
          <p14:tracePt t="19905" x="3505200" y="2463800"/>
          <p14:tracePt t="19921" x="3289300" y="2552700"/>
          <p14:tracePt t="19937" x="2876550" y="2832100"/>
          <p14:tracePt t="19954" x="2533650" y="3117850"/>
          <p14:tracePt t="19971" x="2070100" y="3498850"/>
          <p14:tracePt t="19988" x="1562100" y="4019550"/>
          <p14:tracePt t="20005" x="1225550" y="4362450"/>
          <p14:tracePt t="20021" x="971550" y="4673600"/>
          <p14:tracePt t="20037" x="857250" y="4813300"/>
          <p14:tracePt t="20053" x="666750" y="5022850"/>
          <p14:tracePt t="20070" x="546100" y="5194300"/>
          <p14:tracePt t="20086" x="469900" y="5295900"/>
          <p14:tracePt t="20103" x="425450" y="5359400"/>
          <p14:tracePt t="20120" x="400050" y="5403850"/>
          <p14:tracePt t="20136" x="393700" y="5410200"/>
          <p14:tracePt t="20153" x="393700" y="5422900"/>
          <p14:tracePt t="20423" x="431800" y="5448300"/>
          <p14:tracePt t="20431" x="495300" y="5492750"/>
          <p14:tracePt t="20440" x="565150" y="5537200"/>
          <p14:tracePt t="20453" x="622300" y="5568950"/>
          <p14:tracePt t="20469" x="838200" y="5676900"/>
          <p14:tracePt t="20486" x="952500" y="5734050"/>
          <p14:tracePt t="20502" x="1035050" y="5778500"/>
          <p14:tracePt t="20519" x="1085850" y="5810250"/>
          <p14:tracePt t="20536" x="1149350" y="5842000"/>
          <p14:tracePt t="20553" x="1181100" y="5861050"/>
          <p14:tracePt t="20570" x="1206500" y="5873750"/>
          <p14:tracePt t="20577" x="1212850" y="5873750"/>
          <p14:tracePt t="20588" x="1231900" y="5880100"/>
          <p14:tracePt t="20603" x="1244600" y="5886450"/>
          <p14:tracePt t="20620" x="1257300" y="5892800"/>
          <p14:tracePt t="20637" x="1289050" y="5905500"/>
          <p14:tracePt t="20654" x="1333500" y="5918200"/>
          <p14:tracePt t="20670" x="1371600" y="5924550"/>
          <p14:tracePt t="20686" x="1416050" y="5937250"/>
          <p14:tracePt t="20703" x="1447800" y="5949950"/>
          <p14:tracePt t="20721" x="1504950" y="5975350"/>
          <p14:tracePt t="20737" x="1549400" y="6000750"/>
          <p14:tracePt t="20753" x="1593850" y="6038850"/>
          <p14:tracePt t="20769" x="1657350" y="6096000"/>
          <p14:tracePt t="20787" x="1752600" y="6178550"/>
          <p14:tracePt t="20803" x="1784350" y="6203950"/>
          <p14:tracePt t="20819" x="1797050" y="6223000"/>
          <p14:tracePt t="20836" x="1803400" y="6229350"/>
          <p14:tracePt t="20853" x="1809750" y="6242050"/>
          <p14:tracePt t="20870" x="1809750" y="6261100"/>
          <p14:tracePt t="20903" x="1797050" y="6273800"/>
          <p14:tracePt t="20920" x="1778000" y="6292850"/>
          <p14:tracePt t="20937" x="1727200" y="6318250"/>
          <p14:tracePt t="20952" x="1689100" y="6337300"/>
          <p14:tracePt t="20969" x="1663700" y="6356350"/>
          <p14:tracePt t="20986" x="1638300" y="6362700"/>
          <p14:tracePt t="21003" x="1631950" y="6375400"/>
          <p14:tracePt t="21019" x="1619250" y="6375400"/>
          <p14:tracePt t="21137" x="1619250" y="6381750"/>
          <p14:tracePt t="21152" x="1619250" y="6388100"/>
          <p14:tracePt t="21167" x="1619250" y="6394450"/>
          <p14:tracePt t="21191" x="1619250" y="6400800"/>
          <p14:tracePt t="21205" x="1619250" y="6407150"/>
          <p14:tracePt t="21286" x="1612900" y="6407150"/>
          <p14:tracePt t="21300" x="1606550" y="6407150"/>
          <p14:tracePt t="21309" x="1600200" y="6407150"/>
          <p14:tracePt t="21325" x="1593850" y="6407150"/>
          <p14:tracePt t="21336" x="1581150" y="6407150"/>
          <p14:tracePt t="21352" x="1555750" y="6400800"/>
          <p14:tracePt t="21368" x="1543050" y="6394450"/>
          <p14:tracePt t="21385" x="1530350" y="6388100"/>
          <p14:tracePt t="21402" x="1524000" y="6381750"/>
          <p14:tracePt t="21419" x="1517650" y="6381750"/>
          <p14:tracePt t="21435" x="1511300" y="6375400"/>
          <p14:tracePt t="21523" x="1504950" y="6375400"/>
          <p14:tracePt t="21990" x="1511300" y="6375400"/>
          <p14:tracePt t="22007" x="1524000" y="6375400"/>
          <p14:tracePt t="22013" x="1530350" y="6375400"/>
          <p14:tracePt t="22027" x="1536700" y="6375400"/>
          <p14:tracePt t="22035" x="1543050" y="6375400"/>
          <p14:tracePt t="22051" x="1549400" y="6375400"/>
          <p14:tracePt t="22068" x="1555750" y="6375400"/>
          <p14:tracePt t="22086" x="1574800" y="6375400"/>
          <p14:tracePt t="22101" x="1581150" y="6375400"/>
          <p14:tracePt t="22118" x="1587500" y="6375400"/>
          <p14:tracePt t="22134" x="1593850" y="6375400"/>
          <p14:tracePt t="22151" x="1600200" y="6375400"/>
          <p14:tracePt t="22168" x="1612900" y="6375400"/>
          <p14:tracePt t="22201" x="1625600" y="6375400"/>
          <p14:tracePt t="22234" x="1631950" y="6375400"/>
          <p14:tracePt t="22265" x="1638300" y="6375400"/>
          <p14:tracePt t="22275" x="1644650" y="6375400"/>
          <p14:tracePt t="22284" x="1644650" y="6369050"/>
          <p14:tracePt t="22301" x="1663700" y="6356350"/>
          <p14:tracePt t="22317" x="1676400" y="6356350"/>
          <p14:tracePt t="22334" x="1682750" y="6350000"/>
          <p14:tracePt t="22350" x="1695450" y="6343650"/>
          <p14:tracePt t="22369" x="1708150" y="6330950"/>
          <p14:tracePt t="22384" x="1714500" y="6330950"/>
          <p14:tracePt t="22400" x="1720850" y="6330950"/>
          <p14:tracePt t="22417" x="1727200" y="6330950"/>
          <p14:tracePt t="22434" x="1733550" y="6324600"/>
          <p14:tracePt t="22451" x="1746250" y="6324600"/>
          <p14:tracePt t="22467" x="1746250" y="6311900"/>
          <p14:tracePt t="22501" x="1758950" y="6292850"/>
          <p14:tracePt t="22517" x="1758950" y="6286500"/>
          <p14:tracePt t="22534" x="1771650" y="6273800"/>
          <p14:tracePt t="22550" x="1778000" y="6261100"/>
          <p14:tracePt t="22568" x="1778000" y="6254750"/>
          <p14:tracePt t="22583" x="1790700" y="6235700"/>
          <p14:tracePt t="22600" x="1797050" y="6216650"/>
          <p14:tracePt t="22617" x="1797050" y="6210300"/>
          <p14:tracePt t="22635" x="1809750" y="6191250"/>
          <p14:tracePt t="22667" x="1809750" y="6178550"/>
          <p14:tracePt t="22909" x="1778000" y="6178550"/>
          <p14:tracePt t="22919" x="1746250" y="6184900"/>
          <p14:tracePt t="22926" x="1708150" y="6191250"/>
          <p14:tracePt t="22933" x="1689100" y="6197600"/>
          <p14:tracePt t="22950" x="1651000" y="6210300"/>
          <p14:tracePt t="22966" x="1612900" y="6229350"/>
          <p14:tracePt t="22983" x="1568450" y="6267450"/>
          <p14:tracePt t="23000" x="1536700" y="6311900"/>
          <p14:tracePt t="23016" x="1504950" y="6337300"/>
          <p14:tracePt t="23033" x="1485900" y="6369050"/>
          <p14:tracePt t="23050" x="1454150" y="6400800"/>
          <p14:tracePt t="23066" x="1441450" y="6426200"/>
          <p14:tracePt t="23083" x="1435100" y="6445250"/>
          <p14:tracePt t="23088" x="1428750" y="6457950"/>
          <p14:tracePt t="23099" x="1416050" y="6470650"/>
          <p14:tracePt t="23117" x="1390650" y="6527800"/>
          <p14:tracePt t="23133" x="1371600" y="6559550"/>
          <p14:tracePt t="23400" x="920750" y="6540500"/>
          <p14:tracePt t="23408" x="920750" y="6527800"/>
          <p14:tracePt t="23415" x="920750" y="6521450"/>
          <p14:tracePt t="23432" x="927100" y="6483350"/>
          <p14:tracePt t="23450" x="965200" y="6350000"/>
          <p14:tracePt t="23466" x="990600" y="6229350"/>
          <p14:tracePt t="23482" x="1009650" y="6140450"/>
          <p14:tracePt t="23499" x="1035050" y="6038850"/>
          <p14:tracePt t="23515" x="1073150" y="5854700"/>
          <p14:tracePt t="23532" x="1111250" y="5607050"/>
          <p14:tracePt t="23549" x="1130300" y="5530850"/>
          <p14:tracePt t="23565" x="1136650" y="5454650"/>
          <p14:tracePt t="23582" x="1136650" y="5391150"/>
          <p14:tracePt t="23589" x="1136650" y="5365750"/>
          <p14:tracePt t="23599" x="1136650" y="5308600"/>
          <p14:tracePt t="23615" x="1136650" y="5264150"/>
          <p14:tracePt t="23632" x="1136650" y="5213350"/>
          <p14:tracePt t="23649" x="1130300" y="5162550"/>
          <p14:tracePt t="23666" x="1123950" y="5118100"/>
          <p14:tracePt t="23682" x="1117600" y="5092700"/>
          <p14:tracePt t="23699" x="1117600" y="5060950"/>
          <p14:tracePt t="23715" x="1117600" y="5016500"/>
          <p14:tracePt t="23732" x="1117600" y="4953000"/>
          <p14:tracePt t="23749" x="1117600" y="4914900"/>
          <p14:tracePt t="23765" x="1117600" y="4864100"/>
          <p14:tracePt t="23782" x="1117600" y="4819650"/>
          <p14:tracePt t="23799" x="1117600" y="4756150"/>
          <p14:tracePt t="23815" x="1117600" y="4699000"/>
          <p14:tracePt t="23832" x="1117600" y="4648200"/>
          <p14:tracePt t="23849" x="1111250" y="4603750"/>
          <p14:tracePt t="23866" x="1111250" y="4552950"/>
          <p14:tracePt t="23882" x="1111250" y="4521200"/>
          <p14:tracePt t="23899" x="1104900" y="4495800"/>
          <p14:tracePt t="23915" x="1104900" y="4476750"/>
          <p14:tracePt t="23932" x="1092200" y="4445000"/>
          <p14:tracePt t="23948" x="1092200" y="4425950"/>
          <p14:tracePt t="23965" x="1085850" y="4400550"/>
          <p14:tracePt t="23982" x="1079500" y="4381500"/>
          <p14:tracePt t="23999" x="1073150" y="4349750"/>
          <p14:tracePt t="24014" x="1060450" y="4330700"/>
          <p14:tracePt t="24031" x="1060450" y="4311650"/>
          <p14:tracePt t="24047" x="1054100" y="4286250"/>
          <p14:tracePt t="24064" x="1054100" y="4267200"/>
          <p14:tracePt t="24080" x="1054100" y="4241800"/>
          <p14:tracePt t="24097" x="1054100" y="4229100"/>
          <p14:tracePt t="24114" x="1054100" y="4222750"/>
          <p14:tracePt t="24131" x="1054100" y="4203700"/>
          <p14:tracePt t="24147" x="1054100" y="4184650"/>
          <p14:tracePt t="24164" x="1054100" y="4171950"/>
          <p14:tracePt t="24181" x="1054100" y="4152900"/>
          <p14:tracePt t="24199" x="1054100" y="4133850"/>
          <p14:tracePt t="24215" x="1054100" y="4121150"/>
          <p14:tracePt t="24231" x="1054100" y="4108450"/>
          <p14:tracePt t="24248" x="1047750" y="4083050"/>
          <p14:tracePt t="24266" x="1047750" y="4057650"/>
          <p14:tracePt t="24281" x="1047750" y="4044950"/>
          <p14:tracePt t="24298" x="1041400" y="4032250"/>
          <p14:tracePt t="24314" x="1041400" y="4025900"/>
          <p14:tracePt t="24331" x="1041400" y="4019550"/>
          <p14:tracePt t="24348" x="1041400" y="4006850"/>
          <p14:tracePt t="24381" x="1041400" y="4000500"/>
          <p14:tracePt t="24398" x="1041400" y="3994150"/>
          <p14:tracePt t="24415" x="1041400" y="3981450"/>
          <p14:tracePt t="24474" x="1041400" y="3987800"/>
          <p14:tracePt t="24484" x="1041400" y="4000500"/>
          <p14:tracePt t="24491" x="1041400" y="4019550"/>
          <p14:tracePt t="24498" x="1041400" y="4025900"/>
          <p14:tracePt t="24514" x="1041400" y="4070350"/>
          <p14:tracePt t="24531" x="1028700" y="4108450"/>
          <p14:tracePt t="24548" x="1016000" y="4184650"/>
          <p14:tracePt t="24564" x="1009650" y="4292600"/>
          <p14:tracePt t="24581" x="1003300" y="4356100"/>
          <p14:tracePt t="24588" x="1003300" y="4381500"/>
          <p14:tracePt t="24598" x="1003300" y="4406900"/>
          <p14:tracePt t="24615" x="996950" y="4476750"/>
          <p14:tracePt t="24631" x="996950" y="4533900"/>
          <p14:tracePt t="24647" x="996950" y="4616450"/>
          <p14:tracePt t="24664" x="996950" y="4705350"/>
          <p14:tracePt t="24681" x="996950" y="4787900"/>
          <p14:tracePt t="24697" x="996950" y="4851400"/>
          <p14:tracePt t="24713" x="1009650" y="4940300"/>
          <p14:tracePt t="24730" x="1035050" y="5060950"/>
          <p14:tracePt t="24747" x="1060450" y="5175250"/>
          <p14:tracePt t="24763" x="1073150" y="5264150"/>
          <p14:tracePt t="24780" x="1098550" y="5391150"/>
          <p14:tracePt t="24797" x="1117600" y="5543550"/>
          <p14:tracePt t="24814" x="1123950" y="5683250"/>
          <p14:tracePt t="24830" x="1123950" y="5740400"/>
          <p14:tracePt t="24847" x="1123950" y="5822950"/>
          <p14:tracePt t="24863" x="1123950" y="5949950"/>
          <p14:tracePt t="24880" x="1111250" y="6089650"/>
          <p14:tracePt t="24896" x="1098550" y="6184900"/>
          <p14:tracePt t="24913" x="1092200" y="6235700"/>
          <p14:tracePt t="24930" x="1085850" y="6267450"/>
          <p14:tracePt t="24947" x="1085850" y="6324600"/>
          <p14:tracePt t="24963" x="1085850" y="6362700"/>
          <p14:tracePt t="24980" x="1079500" y="6400800"/>
          <p14:tracePt t="24997" x="1079500" y="6438900"/>
          <p14:tracePt t="25014" x="1079500" y="6483350"/>
          <p14:tracePt t="25030" x="1079500" y="6515100"/>
          <p14:tracePt t="25047" x="1066800" y="6534150"/>
          <p14:tracePt t="25063" x="1066800" y="6546850"/>
          <p14:tracePt t="25080" x="1066800" y="6559550"/>
          <p14:tracePt t="25232" x="1054100" y="6457950"/>
          <p14:tracePt t="25239" x="1041400" y="6394450"/>
          <p14:tracePt t="25246" x="1035050" y="6337300"/>
          <p14:tracePt t="25263" x="1035050" y="6254750"/>
          <p14:tracePt t="25279" x="1035050" y="6083300"/>
          <p14:tracePt t="25297" x="1035050" y="5829300"/>
          <p14:tracePt t="25313" x="1035050" y="5715000"/>
          <p14:tracePt t="25329" x="1041400" y="5562600"/>
          <p14:tracePt t="25346" x="1047750" y="5397500"/>
          <p14:tracePt t="25363" x="1047750" y="5226050"/>
          <p14:tracePt t="25379" x="1054100" y="5092700"/>
          <p14:tracePt t="25396" x="1054100" y="4965700"/>
          <p14:tracePt t="25412" x="1054100" y="4838700"/>
          <p14:tracePt t="25430" x="1054100" y="4648200"/>
          <p14:tracePt t="25446" x="1054100" y="4540250"/>
          <p14:tracePt t="25463" x="1054100" y="4464050"/>
          <p14:tracePt t="25479" x="1047750" y="4387850"/>
          <p14:tracePt t="25497" x="1035050" y="4279900"/>
          <p14:tracePt t="25512" x="1028700" y="4210050"/>
          <p14:tracePt t="25530" x="1028700" y="4146550"/>
          <p14:tracePt t="25546" x="1028700" y="4102100"/>
          <p14:tracePt t="25562" x="1028700" y="4070350"/>
          <p14:tracePt t="25579" x="1028700" y="4038600"/>
          <p14:tracePt t="25596" x="1028700" y="4025900"/>
          <p14:tracePt t="25613" x="1028700" y="4013200"/>
          <p14:tracePt t="25630" x="1028700" y="4006850"/>
          <p14:tracePt t="25645" x="1028700" y="4000500"/>
          <p14:tracePt t="25679" x="1028700" y="4044950"/>
          <p14:tracePt t="25697" x="1028700" y="4171950"/>
          <p14:tracePt t="25712" x="1028700" y="4438650"/>
          <p14:tracePt t="25729" x="1028700" y="4584700"/>
          <p14:tracePt t="25746" x="1028700" y="4762500"/>
          <p14:tracePt t="25762" x="1028700" y="4984750"/>
          <p14:tracePt t="25779" x="1035050" y="5207000"/>
          <p14:tracePt t="25795" x="1054100" y="5391150"/>
          <p14:tracePt t="25812" x="1060450" y="5562600"/>
          <p14:tracePt t="25829" x="1066800" y="5657850"/>
          <p14:tracePt t="25846" x="1098550" y="5803900"/>
          <p14:tracePt t="25862" x="1117600" y="5949950"/>
          <p14:tracePt t="25878" x="1136650" y="6115050"/>
          <p14:tracePt t="25895" x="1149350" y="6191250"/>
          <p14:tracePt t="25912" x="1155700" y="6273800"/>
          <p14:tracePt t="25929" x="1162050" y="6330950"/>
          <p14:tracePt t="25945" x="1168400" y="6388100"/>
          <p14:tracePt t="25962" x="1174750" y="6432550"/>
          <p14:tracePt t="25979" x="1193800" y="6496050"/>
          <p14:tracePt t="25995" x="1193800" y="6508750"/>
          <p14:tracePt t="26012" x="1206500" y="6521450"/>
          <p14:tracePt t="26029" x="1219200" y="6527800"/>
          <p14:tracePt t="26046" x="1276350" y="6534150"/>
          <p14:tracePt t="26061" x="1333500" y="6534150"/>
          <p14:tracePt t="26078" x="1409700" y="6527800"/>
          <p14:tracePt t="26084" x="1466850" y="6508750"/>
          <p14:tracePt t="26095" x="1536700" y="6496050"/>
          <p14:tracePt t="26112" x="1790700" y="6438900"/>
          <p14:tracePt t="26128" x="1943100" y="6413500"/>
          <p14:tracePt t="26145" x="2133600" y="6388100"/>
          <p14:tracePt t="26162" x="2311400" y="6388100"/>
          <p14:tracePt t="26179" x="2495550" y="6388100"/>
          <p14:tracePt t="26195" x="2622550" y="6388100"/>
          <p14:tracePt t="26211" x="2749550" y="6400800"/>
          <p14:tracePt t="26228" x="2870200" y="6407150"/>
          <p14:tracePt t="26246" x="3073400" y="6432550"/>
          <p14:tracePt t="26261" x="3244850" y="6438900"/>
          <p14:tracePt t="26278" x="3390900" y="6457950"/>
          <p14:tracePt t="26295" x="3524250" y="6464300"/>
          <p14:tracePt t="26312" x="3746500" y="6483350"/>
          <p14:tracePt t="26328" x="3867150" y="6496050"/>
          <p14:tracePt t="26344" x="3962400" y="6515100"/>
          <p14:tracePt t="26361" x="4044950" y="6534150"/>
          <p14:tracePt t="26379" x="4159250" y="6565900"/>
          <p14:tracePt t="26395" x="4248150" y="6578600"/>
          <p14:tracePt t="26411" x="4337050" y="6591300"/>
          <p14:tracePt t="26428" x="4425950" y="6610350"/>
          <p14:tracePt t="26445" x="4514850" y="6623050"/>
          <p14:tracePt t="26461" x="4679950" y="6648450"/>
          <p14:tracePt t="26478" x="4787900" y="6661150"/>
          <p14:tracePt t="26494" x="4876800" y="6667500"/>
          <p14:tracePt t="26511" x="4953000" y="6673850"/>
          <p14:tracePt t="26528" x="5067300" y="6692900"/>
          <p14:tracePt t="26544" x="5187950" y="6705600"/>
          <p14:tracePt t="26561" x="5302250" y="6711950"/>
          <p14:tracePt t="26579" x="5435600" y="6711950"/>
          <p14:tracePt t="26595" x="5518150" y="6711950"/>
          <p14:tracePt t="26611" x="5594350" y="6711950"/>
          <p14:tracePt t="26628" x="5664200" y="6724650"/>
          <p14:tracePt t="26644" x="5708650" y="6724650"/>
          <p14:tracePt t="26661" x="5784850" y="6724650"/>
          <p14:tracePt t="26678" x="5829300" y="6731000"/>
          <p14:tracePt t="26694" x="5880100" y="6731000"/>
          <p14:tracePt t="26711" x="5930900" y="6731000"/>
          <p14:tracePt t="26728" x="6019800" y="6737350"/>
          <p14:tracePt t="26744" x="6096000" y="6743700"/>
          <p14:tracePt t="26761" x="6153150" y="6750050"/>
          <p14:tracePt t="26778" x="6223000" y="6762750"/>
          <p14:tracePt t="26795" x="6305550" y="6769100"/>
          <p14:tracePt t="26811" x="6356350" y="6769100"/>
          <p14:tracePt t="26827" x="6426200" y="6775450"/>
          <p14:tracePt t="26844" x="6483350" y="6775450"/>
          <p14:tracePt t="26861" x="6540500" y="6775450"/>
          <p14:tracePt t="26877" x="6559550" y="6775450"/>
          <p14:tracePt t="26894" x="6572250" y="6775450"/>
          <p14:tracePt t="26910" x="6578600" y="6775450"/>
          <p14:tracePt t="26928" x="6578600" y="6769100"/>
          <p14:tracePt t="27233" x="6623050" y="6756400"/>
          <p14:tracePt t="27241" x="6667500" y="6743700"/>
          <p14:tracePt t="27250" x="6711950" y="6724650"/>
          <p14:tracePt t="27261" x="6756400" y="6711950"/>
          <p14:tracePt t="27278" x="6838950" y="6699250"/>
          <p14:tracePt t="27293" x="6889750" y="6686550"/>
          <p14:tracePt t="27310" x="6940550" y="6680200"/>
          <p14:tracePt t="27327" x="6997700" y="6673850"/>
          <p14:tracePt t="27344" x="7067550" y="6661150"/>
          <p14:tracePt t="27360" x="7086600" y="6654800"/>
          <p14:tracePt t="27376" x="7105650" y="6654800"/>
          <p14:tracePt t="27393" x="7118350" y="6654800"/>
          <p14:tracePt t="27410" x="7124700" y="6654800"/>
          <p14:tracePt t="27427" x="7137400" y="6648450"/>
          <p14:tracePt t="27443" x="7156450" y="6642100"/>
          <p14:tracePt t="27460" x="7194550" y="6635750"/>
          <p14:tracePt t="27478" x="7226300" y="6629400"/>
          <p14:tracePt t="27493" x="7245350" y="6616700"/>
          <p14:tracePt t="27510" x="7264400" y="6616700"/>
          <p14:tracePt t="27526" x="7289800" y="6610350"/>
          <p14:tracePt t="27544" x="7327900" y="6604000"/>
          <p14:tracePt t="27560" x="7359650" y="6597650"/>
          <p14:tracePt t="27576" x="7404100" y="6591300"/>
          <p14:tracePt t="27583" x="7423150" y="6584950"/>
          <p14:tracePt t="27593" x="7448550" y="6584950"/>
          <p14:tracePt t="27610" x="7493000" y="6578600"/>
          <p14:tracePt t="27626" x="7505700" y="6578600"/>
          <p14:tracePt t="27643" x="7512050" y="6578600"/>
          <p14:tracePt t="27659" x="7524750" y="6578600"/>
          <p14:tracePt t="27952" x="7524750" y="6572250"/>
          <p14:tracePt t="28056" x="7524750" y="6565900"/>
          <p14:tracePt t="28101" x="7524750" y="6559550"/>
          <p14:tracePt t="28108" x="7505700" y="6553200"/>
          <p14:tracePt t="28117" x="7454900" y="6546850"/>
          <p14:tracePt t="28125" x="7385050" y="6527800"/>
          <p14:tracePt t="28143" x="7042150" y="6508750"/>
          <p14:tracePt t="28160" x="6159500" y="6515100"/>
          <p14:tracePt t="28176" x="5632450" y="6546850"/>
          <p14:tracePt t="28192" x="5029200" y="6546850"/>
          <p14:tracePt t="28209" x="4502150" y="6508750"/>
          <p14:tracePt t="28226" x="3867150" y="6438900"/>
          <p14:tracePt t="28243" x="3371850" y="6388100"/>
          <p14:tracePt t="28259" x="2921000" y="6337300"/>
          <p14:tracePt t="28280" x="2266950" y="6330950"/>
          <p14:tracePt t="28293" x="1822450" y="6356350"/>
          <p14:tracePt t="28309" x="1587500" y="6381750"/>
          <p14:tracePt t="28325" x="1352550" y="6388100"/>
          <p14:tracePt t="28342" x="1225550" y="6388100"/>
          <p14:tracePt t="28359" x="1155700" y="6381750"/>
          <p14:tracePt t="28375" x="1136650" y="6381750"/>
          <p14:tracePt t="28392" x="1123950" y="6375400"/>
          <p14:tracePt t="28409" x="1123950" y="6369050"/>
          <p14:tracePt t="28672" x="1085850" y="6362700"/>
          <p14:tracePt t="28680" x="1041400" y="6356350"/>
          <p14:tracePt t="28691" x="996950" y="6350000"/>
          <p14:tracePt t="28709" x="920750" y="6330950"/>
          <p14:tracePt t="28724" x="889000" y="6324600"/>
          <p14:tracePt t="28741" x="869950" y="6318250"/>
          <p14:tracePt t="28759" x="850900" y="6311900"/>
          <p14:tracePt t="28775" x="838200" y="6311900"/>
          <p14:tracePt t="28791" x="831850" y="6311900"/>
          <p14:tracePt t="28808" x="825500" y="6305550"/>
          <p14:tracePt t="28825" x="819150" y="6299200"/>
          <p14:tracePt t="28841" x="812800" y="6292850"/>
          <p14:tracePt t="28858" x="800100" y="6280150"/>
          <p14:tracePt t="28874" x="800100" y="6273800"/>
          <p14:tracePt t="28891" x="793750" y="6248400"/>
          <p14:tracePt t="28909" x="787400" y="6172200"/>
          <p14:tracePt t="28924" x="793750" y="6083300"/>
          <p14:tracePt t="28941" x="831850" y="5994400"/>
          <p14:tracePt t="28958" x="876300" y="5867400"/>
          <p14:tracePt t="28975" x="952500" y="5632450"/>
          <p14:tracePt t="28991" x="990600" y="5543550"/>
          <p14:tracePt t="29007" x="1016000" y="5473700"/>
          <p14:tracePt t="29024" x="1060450" y="5359400"/>
          <p14:tracePt t="29041" x="1130300" y="5080000"/>
          <p14:tracePt t="29057" x="1168400" y="4927600"/>
          <p14:tracePt t="29073" x="1238250" y="4673600"/>
          <p14:tracePt t="29090" x="1282700" y="4476750"/>
          <p14:tracePt t="29107" x="1314450" y="4349750"/>
          <p14:tracePt t="29123" x="1352550" y="4203700"/>
          <p14:tracePt t="29140" x="1365250" y="4140200"/>
          <p14:tracePt t="29157" x="1371600" y="4108450"/>
          <p14:tracePt t="29175" x="1371600" y="4076700"/>
          <p14:tracePt t="29191" x="1371600" y="4057650"/>
          <p14:tracePt t="29207" x="1371600" y="4044950"/>
          <p14:tracePt t="29224" x="1371600" y="4038600"/>
          <p14:tracePt t="29241" x="1371600" y="4025900"/>
          <p14:tracePt t="29258" x="1371600" y="4019550"/>
          <p14:tracePt t="29274" x="1371600" y="4013200"/>
          <p14:tracePt t="29376" x="1377950" y="4006850"/>
          <p14:tracePt t="29383" x="1377950" y="4000500"/>
          <p14:tracePt t="29450" x="1384300" y="4000500"/>
          <p14:tracePt t="29502" x="1390650" y="4000500"/>
          <p14:tracePt t="29510" x="1397000" y="3994150"/>
          <p14:tracePt t="29524" x="1409700" y="3994150"/>
          <p14:tracePt t="29540" x="1428750" y="3994150"/>
          <p14:tracePt t="29557" x="1447800" y="4006850"/>
          <p14:tracePt t="29573" x="1454150" y="4013200"/>
          <p14:tracePt t="29580" x="1466850" y="4025900"/>
          <p14:tracePt t="29591" x="1479550" y="4057650"/>
          <p14:tracePt t="29607" x="1485900" y="4095750"/>
          <p14:tracePt t="29623" x="1492250" y="4127500"/>
          <p14:tracePt t="29640" x="1498600" y="4165600"/>
          <p14:tracePt t="29658" x="1498600" y="4191000"/>
          <p14:tracePt t="29673" x="1498600" y="4222750"/>
          <p14:tracePt t="29690" x="1498600" y="4260850"/>
          <p14:tracePt t="29707" x="1498600" y="4311650"/>
          <p14:tracePt t="29724" x="1498600" y="4419600"/>
          <p14:tracePt t="29740" x="1498600" y="4483100"/>
          <p14:tracePt t="29756" x="1498600" y="4527550"/>
          <p14:tracePt t="29773" x="1498600" y="4565650"/>
          <p14:tracePt t="29791" x="1504950" y="4629150"/>
          <p14:tracePt t="29806" x="1511300" y="4699000"/>
          <p14:tracePt t="29823" x="1517650" y="4775200"/>
          <p14:tracePt t="29839" x="1530350" y="4864100"/>
          <p14:tracePt t="29857" x="1530350" y="4927600"/>
          <p14:tracePt t="29873" x="1530350" y="4991100"/>
          <p14:tracePt t="29889" x="1530350" y="5048250"/>
          <p14:tracePt t="29906" x="1530350" y="5111750"/>
          <p14:tracePt t="29922" x="1530350" y="5187950"/>
          <p14:tracePt t="29939" x="1530350" y="5295900"/>
          <p14:tracePt t="29956" x="1530350" y="5346700"/>
          <p14:tracePt t="29973" x="1536700" y="5384800"/>
          <p14:tracePt t="29990" x="1536700" y="5429250"/>
          <p14:tracePt t="30006" x="1555750" y="5518150"/>
          <p14:tracePt t="30022" x="1574800" y="5607050"/>
          <p14:tracePt t="30039" x="1593850" y="5708650"/>
          <p14:tracePt t="30056" x="1612900" y="5784850"/>
          <p14:tracePt t="30072" x="1638300" y="5880100"/>
          <p14:tracePt t="30089" x="1663700" y="5975350"/>
          <p14:tracePt t="30106" x="1682750" y="6070600"/>
          <p14:tracePt t="30122" x="1701800" y="6172200"/>
          <p14:tracePt t="30139" x="1708150" y="6261100"/>
          <p14:tracePt t="30156" x="1708150" y="6299200"/>
          <p14:tracePt t="30172" x="1708150" y="6330950"/>
          <p14:tracePt t="30189" x="1708150" y="6350000"/>
          <p14:tracePt t="30206" x="1708150" y="6375400"/>
          <p14:tracePt t="30222" x="1708150" y="6388100"/>
          <p14:tracePt t="30239" x="1708150" y="6400800"/>
          <p14:tracePt t="30255" x="1708150" y="6407150"/>
          <p14:tracePt t="30272" x="1708150" y="6413500"/>
          <p14:tracePt t="30289" x="1708150" y="6419850"/>
          <p14:tracePt t="30305" x="1708150" y="6426200"/>
          <p14:tracePt t="30378" x="1708150" y="6407150"/>
          <p14:tracePt t="30644" x="1708150" y="6400800"/>
          <p14:tracePt t="30652" x="1701800" y="6400800"/>
          <p14:tracePt t="30662" x="1695450" y="6394450"/>
          <p14:tracePt t="30672" x="1695450" y="6388100"/>
          <p14:tracePt t="30690" x="1676400" y="6381750"/>
          <p14:tracePt t="30705" x="1663700" y="6375400"/>
          <p14:tracePt t="30722" x="1644650" y="6362700"/>
          <p14:tracePt t="30739" x="1612900" y="6350000"/>
          <p14:tracePt t="30755" x="1593850" y="6343650"/>
          <p14:tracePt t="30772" x="1581150" y="6343650"/>
          <p14:tracePt t="30789" x="1574800" y="6337300"/>
          <p14:tracePt t="30806" x="1568450" y="6337300"/>
          <p14:tracePt t="30822" x="1562100" y="6337300"/>
          <p14:tracePt t="30839" x="1555750" y="6330950"/>
          <p14:tracePt t="30855" x="1549400" y="6324600"/>
          <p14:tracePt t="30872" x="1543050" y="6324600"/>
          <p14:tracePt t="30889" x="1536700" y="6324600"/>
          <p14:tracePt t="30919" x="1530350" y="6324600"/>
          <p14:tracePt t="30971" x="1524000" y="6324600"/>
          <p14:tracePt t="31393" x="1530350" y="6324600"/>
          <p14:tracePt t="31400" x="1536700" y="6324600"/>
          <p14:tracePt t="31417" x="1549400" y="6324600"/>
          <p14:tracePt t="31424" x="1555750" y="6324600"/>
          <p14:tracePt t="31439" x="1562100" y="6324600"/>
          <p14:tracePt t="31454" x="1568450" y="6324600"/>
          <p14:tracePt t="31470" x="1574800" y="6324600"/>
          <p14:tracePt t="31488" x="1581150" y="6324600"/>
          <p14:tracePt t="31504" x="1587500" y="6324600"/>
          <p14:tracePt t="31586" x="1593850" y="6324600"/>
          <p14:tracePt t="31594" x="1593850" y="6318250"/>
          <p14:tracePt t="31604" x="1600200" y="6318250"/>
          <p14:tracePt t="31624" x="1606550" y="6318250"/>
          <p14:tracePt t="31638" x="1612900" y="6318250"/>
          <p14:tracePt t="31697" x="1619250" y="6318250"/>
          <p14:tracePt t="31875" x="1619250" y="6311900"/>
          <p14:tracePt t="31883" x="1625600" y="6311900"/>
          <p14:tracePt t="31893" x="1631950" y="6311900"/>
          <p14:tracePt t="31904" x="1638300" y="6305550"/>
          <p14:tracePt t="31920" x="1651000" y="6292850"/>
          <p14:tracePt t="31954" x="1657350" y="6286500"/>
          <p14:tracePt t="31971" x="1663700" y="6286500"/>
          <p14:tracePt t="32090" x="1670050" y="6286500"/>
          <p14:tracePt t="32113" x="1676400" y="6286500"/>
          <p14:tracePt t="32123" x="1676400" y="6280150"/>
          <p14:tracePt t="32131" x="1682750" y="6280150"/>
          <p14:tracePt t="32144" x="1695450" y="6273800"/>
          <p14:tracePt t="32153" x="1701800" y="6267450"/>
          <p14:tracePt t="32171" x="1714500" y="6261100"/>
          <p14:tracePt t="32186" x="1727200" y="6261100"/>
          <p14:tracePt t="32203" x="1727200" y="6254750"/>
          <p14:tracePt t="32220" x="1733550" y="6254750"/>
          <p14:tracePt t="32236" x="1739900" y="6254750"/>
          <p14:tracePt t="32253" x="1746250" y="6248400"/>
          <p14:tracePt t="32270" x="1758950" y="6242050"/>
          <p14:tracePt t="32286" x="1784350" y="6229350"/>
          <p14:tracePt t="32303" x="1803400" y="6216650"/>
          <p14:tracePt t="32320" x="1816100" y="6210300"/>
          <p14:tracePt t="32336" x="1822450" y="6203950"/>
          <p14:tracePt t="32353" x="1835150" y="6203950"/>
          <p14:tracePt t="32417" x="1835150" y="6197600"/>
          <p14:tracePt t="32431" x="1841500" y="6191250"/>
          <p14:tracePt t="32446" x="1854200" y="6178550"/>
          <p14:tracePt t="32455" x="1860550" y="6159500"/>
          <p14:tracePt t="32470" x="1873250" y="6121400"/>
          <p14:tracePt t="32486" x="1885950" y="6089650"/>
          <p14:tracePt t="32502" x="1898650" y="6070600"/>
          <p14:tracePt t="32520" x="1917700" y="6026150"/>
          <p14:tracePt t="32536" x="1924050" y="6000750"/>
          <p14:tracePt t="32552" x="1930400" y="5981700"/>
          <p14:tracePt t="32569" x="1943100" y="5956300"/>
          <p14:tracePt t="32589" x="1949450" y="5949950"/>
          <p14:tracePt t="32595" x="1949450" y="5943600"/>
          <p14:tracePt t="32617" x="1949450" y="5937250"/>
          <p14:tracePt t="32627" x="1949450" y="5930900"/>
          <p14:tracePt t="32643" x="1949450" y="5924550"/>
          <p14:tracePt t="32758" x="1955800" y="5924550"/>
          <p14:tracePt t="32765" x="1962150" y="5918200"/>
          <p14:tracePt t="32775" x="1962150" y="5911850"/>
          <p14:tracePt t="32789" x="1968500" y="5905500"/>
          <p14:tracePt t="32802" x="1981200" y="5892800"/>
          <p14:tracePt t="32819" x="2000250" y="5873750"/>
          <p14:tracePt t="32835" x="2000250" y="5867400"/>
          <p14:tracePt t="32853" x="2012950" y="5854700"/>
          <p14:tracePt t="32869" x="2019300" y="5854700"/>
          <p14:tracePt t="32885" x="2019300" y="5848350"/>
          <p14:tracePt t="32928" x="2019300" y="5842000"/>
          <p14:tracePt t="33004" x="2019300" y="5835650"/>
          <p14:tracePt t="33011" x="2019300" y="5829300"/>
          <p14:tracePt t="33019" x="2025650" y="5822950"/>
          <p14:tracePt t="33035" x="2038350" y="5810250"/>
          <p14:tracePt t="33052" x="2063750" y="5784850"/>
          <p14:tracePt t="33069" x="2076450" y="5765800"/>
          <p14:tracePt t="33084" x="2082800" y="5759450"/>
          <p14:tracePt t="33101" x="2089150" y="5753100"/>
          <p14:tracePt t="33118" x="2095500" y="5746750"/>
          <p14:tracePt t="33134" x="2101850" y="5740400"/>
          <p14:tracePt t="33179" x="2108200" y="5740400"/>
          <p14:tracePt t="33188" x="2108200" y="5734050"/>
          <p14:tracePt t="33203" x="2114550" y="5727700"/>
          <p14:tracePt t="33218" x="2127250" y="5708650"/>
          <p14:tracePt t="33234" x="2146300" y="5702300"/>
          <p14:tracePt t="33251" x="2146300" y="5695950"/>
          <p14:tracePt t="33268" x="2159000" y="5689600"/>
          <p14:tracePt t="33285" x="2165350" y="5683250"/>
          <p14:tracePt t="33318" x="2171700" y="5683250"/>
          <p14:tracePt t="33337" x="2178050" y="5683250"/>
          <p14:tracePt t="33358" x="2184400" y="5676900"/>
          <p14:tracePt t="33374" x="2190750" y="5676900"/>
          <p14:tracePt t="33384" x="2197100" y="5676900"/>
          <p14:tracePt t="33425" x="2203450" y="5676900"/>
          <p14:tracePt t="33440" x="2209800" y="5676900"/>
          <p14:tracePt t="33461" x="2216150" y="5676900"/>
          <p14:tracePt t="33470" x="2222500" y="5676900"/>
          <p14:tracePt t="33484" x="2228850" y="5676900"/>
          <p14:tracePt t="33582" x="2235200" y="5676900"/>
          <p14:tracePt t="33590" x="2241550" y="5676900"/>
          <p14:tracePt t="33610" x="2247900" y="5676900"/>
          <p14:tracePt t="33626" x="2254250" y="5676900"/>
          <p14:tracePt t="33699" x="2260600" y="5676900"/>
          <p14:tracePt t="33724" x="2266950" y="5676900"/>
          <p14:tracePt t="33738" x="2273300" y="5676900"/>
          <p14:tracePt t="34068" x="2279650" y="5676900"/>
          <p14:tracePt t="34084" x="2286000" y="5676900"/>
          <p14:tracePt t="34091" x="2292350" y="5676900"/>
          <p14:tracePt t="34113" x="2298700" y="5676900"/>
          <p14:tracePt t="34128" x="2305050" y="5676900"/>
          <p14:tracePt t="34612" x="2273300" y="5676900"/>
          <p14:tracePt t="34620" x="2228850" y="5670550"/>
          <p14:tracePt t="34634" x="2178050" y="5664200"/>
          <p14:tracePt t="34650" x="2139950" y="5657850"/>
          <p14:tracePt t="34666" x="2089150" y="5657850"/>
          <p14:tracePt t="34684" x="2006600" y="5657850"/>
          <p14:tracePt t="34700" x="1949450" y="5657850"/>
          <p14:tracePt t="34716" x="1892300" y="5657850"/>
          <p14:tracePt t="34732" x="1841500" y="5657850"/>
          <p14:tracePt t="34751" x="1809750" y="5657850"/>
          <p14:tracePt t="34766" x="1758950" y="5645150"/>
          <p14:tracePt t="34783" x="1727200" y="5632450"/>
          <p14:tracePt t="34799" x="1695450" y="5626100"/>
          <p14:tracePt t="34816" x="1663700" y="5626100"/>
          <p14:tracePt t="34833" x="1581150" y="5613400"/>
          <p14:tracePt t="34849" x="1524000" y="5613400"/>
          <p14:tracePt t="34866" x="1466850" y="5613400"/>
          <p14:tracePt t="34883" x="1428750" y="5607050"/>
          <p14:tracePt t="34900" x="1390650" y="5594350"/>
          <p14:tracePt t="34916" x="1371600" y="5588000"/>
          <p14:tracePt t="34932" x="1352550" y="5575300"/>
          <p14:tracePt t="34949" x="1333500" y="5568950"/>
          <p14:tracePt t="34967" x="1270000" y="5568950"/>
          <p14:tracePt t="34982" x="1187450" y="5568950"/>
          <p14:tracePt t="34999" x="1123950" y="5568950"/>
          <p14:tracePt t="35016" x="1054100" y="5568950"/>
          <p14:tracePt t="35033" x="990600" y="5575300"/>
          <p14:tracePt t="35049" x="965200" y="5581650"/>
          <p14:tracePt t="35065" x="927100" y="5588000"/>
          <p14:tracePt t="35082" x="901700" y="5594350"/>
          <p14:tracePt t="35088" x="882650" y="5594350"/>
          <p14:tracePt t="35100" x="850900" y="5607050"/>
          <p14:tracePt t="35115" x="806450" y="5613400"/>
          <p14:tracePt t="35132" x="768350" y="5619750"/>
          <p14:tracePt t="35149" x="736600" y="5619750"/>
          <p14:tracePt t="35167" x="704850" y="5619750"/>
          <p14:tracePt t="35183" x="692150" y="5619750"/>
          <p14:tracePt t="35199" x="685800" y="5619750"/>
          <p14:tracePt t="35233" x="673100" y="5619750"/>
          <p14:tracePt t="35330" x="679450" y="5619750"/>
          <p14:tracePt t="35345" x="692150" y="5619750"/>
          <p14:tracePt t="35356" x="711200" y="5619750"/>
          <p14:tracePt t="35389" x="800100" y="5632450"/>
          <p14:tracePt t="35399" x="857250" y="5638800"/>
          <p14:tracePt t="35415" x="939800" y="5645150"/>
          <p14:tracePt t="35432" x="1054100" y="5657850"/>
          <p14:tracePt t="35449" x="1225550" y="5657850"/>
          <p14:tracePt t="35464" x="1301750" y="5657850"/>
          <p14:tracePt t="35481" x="1358900" y="5657850"/>
          <p14:tracePt t="35498" x="1409700" y="5657850"/>
          <p14:tracePt t="35515" x="1473200" y="5657850"/>
          <p14:tracePt t="35531" x="1517650" y="5657850"/>
          <p14:tracePt t="35548" x="1562100" y="5657850"/>
          <p14:tracePt t="35564" x="1593850" y="5657850"/>
          <p14:tracePt t="35581" x="1651000" y="5657850"/>
          <p14:tracePt t="35598" x="1682750" y="5657850"/>
          <p14:tracePt t="35614" x="1720850" y="5657850"/>
          <p14:tracePt t="35631" x="1752600" y="5657850"/>
          <p14:tracePt t="35648" x="1828800" y="5651500"/>
          <p14:tracePt t="35664" x="1873250" y="5645150"/>
          <p14:tracePt t="35681" x="1930400" y="5632450"/>
          <p14:tracePt t="35697" x="1974850" y="5632450"/>
          <p14:tracePt t="35715" x="2025650" y="5619750"/>
          <p14:tracePt t="35731" x="2051050" y="5619750"/>
          <p14:tracePt t="35747" x="2070100" y="5613400"/>
          <p14:tracePt t="35764" x="2101850" y="5613400"/>
          <p14:tracePt t="35781" x="2127250" y="5613400"/>
          <p14:tracePt t="35797" x="2171700" y="5613400"/>
          <p14:tracePt t="35814" x="2203450" y="5613400"/>
          <p14:tracePt t="35831" x="2228850" y="5613400"/>
          <p14:tracePt t="35848" x="2266950" y="5613400"/>
          <p14:tracePt t="35864" x="2298700" y="5613400"/>
          <p14:tracePt t="35881" x="2317750" y="5613400"/>
          <p14:tracePt t="35898" x="2336800" y="5613400"/>
          <p14:tracePt t="35915" x="2355850" y="5613400"/>
          <p14:tracePt t="35931" x="2368550" y="5613400"/>
          <p14:tracePt t="35947" x="2381250" y="5613400"/>
          <p14:tracePt t="35981" x="2393950" y="5613400"/>
          <p14:tracePt t="35997" x="2400300" y="5613400"/>
          <p14:tracePt t="36014" x="2406650" y="5613400"/>
          <p14:tracePt t="36031" x="2413000" y="5613400"/>
          <p14:tracePt t="36064" x="2419350" y="5613400"/>
          <p14:tracePt t="40920" x="2425700" y="5613400"/>
          <p14:tracePt t="40935" x="2432050" y="5613400"/>
          <p14:tracePt t="40944" x="2438400" y="5619750"/>
          <p14:tracePt t="40957" x="2444750" y="5626100"/>
          <p14:tracePt t="40991" x="2457450" y="5626100"/>
          <p14:tracePt t="41032" x="2463800" y="5632450"/>
          <p14:tracePt t="41047" x="2470150" y="5638800"/>
          <p14:tracePt t="41057" x="2476500" y="5645150"/>
          <p14:tracePt t="41091" x="2476500" y="5651500"/>
          <p14:tracePt t="41114" x="2476500" y="5657850"/>
          <p14:tracePt t="41135" x="2476500" y="5664200"/>
          <p14:tracePt t="41143" x="2476500" y="5670550"/>
          <p14:tracePt t="41161" x="2476500" y="5676900"/>
          <p14:tracePt t="41187" x="2476500" y="5683250"/>
          <p14:tracePt t="41197" x="2476500" y="5689600"/>
          <p14:tracePt t="41211" x="2482850" y="5689600"/>
          <p14:tracePt t="41227" x="2482850" y="5695950"/>
          <p14:tracePt t="41240" x="2482850" y="5702300"/>
          <p14:tracePt t="41257" x="2482850" y="5708650"/>
          <p14:tracePt t="41273" x="2489200" y="5715000"/>
          <p14:tracePt t="41291" x="2489200" y="5721350"/>
          <p14:tracePt t="41306" x="2489200" y="5727700"/>
          <p14:tracePt t="41330" x="2489200" y="5734050"/>
          <p14:tracePt t="41341" x="2489200" y="5740400"/>
          <p14:tracePt t="41381" x="2489200" y="5746750"/>
          <p14:tracePt t="41397" x="2489200" y="5753100"/>
          <p14:tracePt t="41492" x="2495550" y="5759450"/>
          <p14:tracePt t="41514" x="2495550" y="5765800"/>
          <p14:tracePt t="41580" x="2501900" y="5765800"/>
          <p14:tracePt t="41587" x="2501900" y="5772150"/>
          <p14:tracePt t="41625" x="2508250" y="5772150"/>
          <p14:tracePt t="41736" x="2514600" y="5772150"/>
          <p14:tracePt t="41751" x="2520950" y="5772150"/>
          <p14:tracePt t="41780" x="2520950" y="5778500"/>
          <p14:tracePt t="41840" x="2527300" y="5784850"/>
          <p14:tracePt t="41854" x="2533650" y="5784850"/>
          <p14:tracePt t="41892" x="2533650" y="5791200"/>
          <p14:tracePt t="41907" x="2540000" y="5791200"/>
          <p14:tracePt t="41936" x="2546350" y="5791200"/>
          <p14:tracePt t="41950" x="2552700" y="5791200"/>
          <p14:tracePt t="41966" x="2552700" y="5797550"/>
          <p14:tracePt t="41975" x="2552700" y="5803900"/>
          <p14:tracePt t="41989" x="2559050" y="5803900"/>
          <p14:tracePt t="42005" x="2565400" y="5810250"/>
          <p14:tracePt t="42023" x="2565400" y="5816600"/>
          <p14:tracePt t="42039" x="2571750" y="5816600"/>
          <p14:tracePt t="42055" x="2578100" y="5829300"/>
          <p14:tracePt t="42072" x="2584450" y="5829300"/>
          <p14:tracePt t="42090" x="2590800" y="5835650"/>
          <p14:tracePt t="42096" x="2590800" y="5842000"/>
          <p14:tracePt t="42106" x="2597150" y="5848350"/>
          <p14:tracePt t="42122" x="2603500" y="5854700"/>
          <p14:tracePt t="42138" x="2609850" y="5861050"/>
          <p14:tracePt t="42155" x="2609850" y="5867400"/>
          <p14:tracePt t="42172" x="2616200" y="5880100"/>
          <p14:tracePt t="42188" x="2616200" y="5886450"/>
          <p14:tracePt t="42205" x="2616200" y="5892800"/>
          <p14:tracePt t="42223" x="2616200" y="5899150"/>
          <p14:tracePt t="42239" x="2622550" y="5911850"/>
          <p14:tracePt t="42272" x="2622550" y="5918200"/>
          <p14:tracePt t="42289" x="2622550" y="5924550"/>
          <p14:tracePt t="42306" x="2628900" y="5930900"/>
          <p14:tracePt t="42322" x="2628900" y="5937250"/>
          <p14:tracePt t="42338" x="2628900" y="5943600"/>
          <p14:tracePt t="42355" x="2635250" y="5956300"/>
          <p14:tracePt t="42372" x="2647950" y="5962650"/>
          <p14:tracePt t="42388" x="2647950" y="5975350"/>
          <p14:tracePt t="42405" x="2654300" y="5981700"/>
          <p14:tracePt t="42422" x="2660650" y="5994400"/>
          <p14:tracePt t="42439" x="2667000" y="6007100"/>
          <p14:tracePt t="42455" x="2667000" y="6013450"/>
          <p14:tracePt t="42471" x="2673350" y="6019800"/>
          <p14:tracePt t="42488" x="2679700" y="6026150"/>
          <p14:tracePt t="42505" x="2679700" y="6038850"/>
          <p14:tracePt t="42522" x="2679700" y="6045200"/>
          <p14:tracePt t="42555" x="2679700" y="6057900"/>
          <p14:tracePt t="42572" x="2679700" y="6064250"/>
          <p14:tracePt t="42612" x="2679700" y="6070600"/>
          <p14:tracePt t="42622" x="2686050" y="6076950"/>
          <p14:tracePt t="42639" x="2692400" y="6076950"/>
          <p14:tracePt t="42655" x="2698750" y="6083300"/>
          <p14:tracePt t="42694" x="2698750" y="6089650"/>
          <p14:tracePt t="42705" x="2705100" y="6089650"/>
          <p14:tracePt t="42729" x="2711450" y="6089650"/>
          <p14:tracePt t="42746" x="2711450" y="6096000"/>
          <p14:tracePt t="42754" x="2717800" y="6102350"/>
          <p14:tracePt t="42772" x="2730500" y="6108700"/>
          <p14:tracePt t="42804" x="2736850" y="6121400"/>
          <p14:tracePt t="42821" x="2743200" y="6121400"/>
          <p14:tracePt t="42839" x="2755900" y="6134100"/>
          <p14:tracePt t="42855" x="2762250" y="6140450"/>
          <p14:tracePt t="42871" x="2768600" y="6146800"/>
          <p14:tracePt t="42888" x="2781300" y="6153150"/>
          <p14:tracePt t="42906" x="2800350" y="6159500"/>
          <p14:tracePt t="42922" x="2813050" y="6165850"/>
          <p14:tracePt t="42938" x="2825750" y="6172200"/>
          <p14:tracePt t="42954" x="2838450" y="6184900"/>
          <p14:tracePt t="42972" x="2851150" y="6191250"/>
          <p14:tracePt t="42988" x="2863850" y="6197600"/>
          <p14:tracePt t="43004" x="2870200" y="6203950"/>
          <p14:tracePt t="43021" x="2876550" y="6210300"/>
          <p14:tracePt t="43038" x="2882900" y="6216650"/>
          <p14:tracePt t="43054" x="2895600" y="6223000"/>
          <p14:tracePt t="43071" x="2895600" y="6229350"/>
          <p14:tracePt t="43087" x="2901950" y="6235700"/>
          <p14:tracePt t="43094" x="2908300" y="6235700"/>
          <p14:tracePt t="43104" x="2914650" y="6235700"/>
          <p14:tracePt t="43121" x="2921000" y="6242050"/>
          <p14:tracePt t="43137" x="2933700" y="6248400"/>
          <p14:tracePt t="43154" x="2946400" y="6254750"/>
          <p14:tracePt t="43171" x="2952750" y="6261100"/>
          <p14:tracePt t="43188" x="2965450" y="6273800"/>
          <p14:tracePt t="43204" x="2971800" y="6273800"/>
          <p14:tracePt t="43221" x="2978150" y="6273800"/>
          <p14:tracePt t="43254" x="2984500" y="6273800"/>
          <p14:tracePt t="43329" x="2990850" y="6273800"/>
          <p14:tracePt t="43336" x="2997200" y="6280150"/>
          <p14:tracePt t="43361" x="3003550" y="6286500"/>
          <p14:tracePt t="43376" x="3009900" y="6286500"/>
          <p14:tracePt t="43396" x="3016250" y="6286500"/>
          <p14:tracePt t="43404" x="3022600" y="6286500"/>
          <p14:tracePt t="43418" x="3028950" y="6286500"/>
          <p14:tracePt t="43507" x="3035300" y="6292850"/>
          <p14:tracePt t="43515" x="3041650" y="6292850"/>
          <p14:tracePt t="43537" x="3048000" y="6299200"/>
          <p14:tracePt t="43546" x="3048000" y="6305550"/>
          <p14:tracePt t="43554" x="3054350" y="6305550"/>
          <p14:tracePt t="43570" x="3060700" y="6305550"/>
          <p14:tracePt t="43663" x="3067050" y="6305550"/>
          <p14:tracePt t="43678" x="3073400" y="6305550"/>
          <p14:tracePt t="43700" x="3079750" y="6305550"/>
          <p14:tracePt t="43707" x="3086100" y="6305550"/>
          <p14:tracePt t="43723" x="3092450" y="6305550"/>
          <p14:tracePt t="43745" x="3098800" y="6305550"/>
          <p14:tracePt t="43753" x="3105150" y="6311900"/>
          <p14:tracePt t="43777" x="3111500" y="6311900"/>
          <p14:tracePt t="43796" x="3117850" y="6311900"/>
          <p14:tracePt t="43871" x="3124200" y="6311900"/>
          <p14:tracePt t="43944" x="3130550" y="6311900"/>
          <p14:tracePt t="43952" x="3136900" y="6318250"/>
          <p14:tracePt t="43966" x="3149600" y="6318250"/>
          <p14:tracePt t="43976" x="3162300" y="6318250"/>
          <p14:tracePt t="43986" x="3168650" y="6318250"/>
          <p14:tracePt t="44004" x="3187700" y="6318250"/>
          <p14:tracePt t="44020" x="3200400" y="6330950"/>
          <p14:tracePt t="44036" x="3219450" y="6330950"/>
          <p14:tracePt t="44069" x="3232150" y="6330950"/>
          <p14:tracePt t="44085" x="3238500" y="6330950"/>
          <p14:tracePt t="45034" x="3244850" y="6324600"/>
          <p14:tracePt t="45042" x="3251200" y="6324600"/>
          <p14:tracePt t="45064" x="3257550" y="6324600"/>
          <p14:tracePt t="45079" x="3263900" y="6324600"/>
          <p14:tracePt t="45101" x="3270250" y="6318250"/>
          <p14:tracePt t="45110" x="3276600" y="6318250"/>
          <p14:tracePt t="45130" x="3282950" y="6318250"/>
          <p14:tracePt t="45145" x="3289300" y="6318250"/>
          <p14:tracePt t="45241" x="3295650" y="6318250"/>
          <p14:tracePt t="45263" x="3302000" y="6318250"/>
          <p14:tracePt t="45278" x="3308350" y="6318250"/>
          <p14:tracePt t="45315" x="3314700" y="6318250"/>
          <p14:tracePt t="45368" x="3321050" y="6318250"/>
          <p14:tracePt t="45375" x="3321050" y="6311900"/>
          <p14:tracePt t="45384" x="3327400" y="6311900"/>
          <p14:tracePt t="45407" x="3333750" y="6311900"/>
          <p14:tracePt t="45418" x="3340100" y="6311900"/>
          <p14:tracePt t="45442" x="3346450" y="6311900"/>
          <p14:tracePt t="45459" x="3346450" y="6305550"/>
          <p14:tracePt t="45467" x="3352800" y="6299200"/>
          <p14:tracePt t="45484" x="3359150" y="6299200"/>
          <p14:tracePt t="45501" x="3365500" y="6292850"/>
          <p14:tracePt t="45517" x="3371850" y="6292850"/>
          <p14:tracePt t="45534" x="3390900" y="6280150"/>
          <p14:tracePt t="45552" x="3409950" y="6273800"/>
          <p14:tracePt t="45567" x="3422650" y="6267450"/>
          <p14:tracePt t="45584" x="3429000" y="6261100"/>
          <p14:tracePt t="45601" x="3435350" y="6254750"/>
          <p14:tracePt t="45618" x="3473450" y="6229350"/>
          <p14:tracePt t="45634" x="3524250" y="6184900"/>
          <p14:tracePt t="45651" x="3581400" y="6096000"/>
          <p14:tracePt t="45667" x="3638550" y="6013450"/>
          <p14:tracePt t="45684" x="3663950" y="5949950"/>
          <p14:tracePt t="45701" x="3702050" y="5905500"/>
          <p14:tracePt t="45717" x="3708400" y="5886450"/>
          <p14:tracePt t="45733" x="3714750" y="5867400"/>
          <p14:tracePt t="45752" x="3727450" y="5848350"/>
          <p14:tracePt t="45767" x="3727450" y="5829300"/>
          <p14:tracePt t="45784" x="3740150" y="5822950"/>
          <p14:tracePt t="45800" x="3746500" y="5803900"/>
          <p14:tracePt t="45817" x="3746500" y="5791200"/>
          <p14:tracePt t="45834" x="3759200" y="5759450"/>
          <p14:tracePt t="45850" x="3771900" y="5740400"/>
          <p14:tracePt t="45867" x="3771900" y="5721350"/>
          <p14:tracePt t="45884" x="3771900" y="5695950"/>
          <p14:tracePt t="45901" x="3778250" y="5676900"/>
          <p14:tracePt t="45917" x="3778250" y="5657850"/>
          <p14:tracePt t="45933" x="3778250" y="5638800"/>
          <p14:tracePt t="45950" x="3778250" y="5619750"/>
          <p14:tracePt t="45967" x="3790950" y="5581650"/>
          <p14:tracePt t="45983" x="3797300" y="5562600"/>
          <p14:tracePt t="46000" x="3803650" y="5537200"/>
          <p14:tracePt t="46016" x="3810000" y="5518150"/>
          <p14:tracePt t="46034" x="3810000" y="5486400"/>
          <p14:tracePt t="46050" x="3822700" y="5461000"/>
          <p14:tracePt t="46066" x="3829050" y="5435600"/>
          <p14:tracePt t="46083" x="3835400" y="5403850"/>
          <p14:tracePt t="46089" x="3841750" y="5391150"/>
          <p14:tracePt t="46101" x="3848100" y="5372100"/>
          <p14:tracePt t="46116" x="3854450" y="5353050"/>
          <p14:tracePt t="46133" x="3854450" y="5327650"/>
          <p14:tracePt t="46150" x="3854450" y="5308600"/>
          <p14:tracePt t="46167" x="3860800" y="5276850"/>
          <p14:tracePt t="46183" x="3867150" y="5264150"/>
          <p14:tracePt t="46200" x="3873500" y="5251450"/>
          <p14:tracePt t="46216" x="3873500" y="5232400"/>
          <p14:tracePt t="46234" x="3879850" y="5213350"/>
          <p14:tracePt t="46250" x="3879850" y="5200650"/>
          <p14:tracePt t="46266" x="3879850" y="5194300"/>
          <p14:tracePt t="46283" x="3886200" y="5181600"/>
          <p14:tracePt t="46300" x="3892550" y="5175250"/>
          <p14:tracePt t="46316" x="3898900" y="5168900"/>
          <p14:tracePt t="46333" x="3905250" y="5162550"/>
          <p14:tracePt t="46349" x="3911600" y="5156200"/>
          <p14:tracePt t="46732" x="3911600" y="5130800"/>
          <p14:tracePt t="46739" x="3911600" y="5092700"/>
          <p14:tracePt t="46748" x="3911600" y="5054600"/>
          <p14:tracePt t="46766" x="3911600" y="4984750"/>
          <p14:tracePt t="46783" x="3911600" y="4927600"/>
          <p14:tracePt t="46799" x="3911600" y="4895850"/>
          <p14:tracePt t="46815" x="3917950" y="4864100"/>
          <p14:tracePt t="46832" x="3924300" y="4838700"/>
          <p14:tracePt t="46849" x="3924300" y="4819650"/>
          <p14:tracePt t="46865" x="3930650" y="4800600"/>
          <p14:tracePt t="46882" x="3937000" y="4775200"/>
          <p14:tracePt t="46899" x="3937000" y="4768850"/>
          <p14:tracePt t="46916" x="3937000" y="4749800"/>
          <p14:tracePt t="46932" x="3943350" y="4737100"/>
          <p14:tracePt t="46948" x="3943350" y="4718050"/>
          <p14:tracePt t="46965" x="3949700" y="4692650"/>
          <p14:tracePt t="46983" x="3956050" y="4660900"/>
          <p14:tracePt t="46999" x="3968750" y="4629150"/>
          <p14:tracePt t="47015" x="3968750" y="4610100"/>
          <p14:tracePt t="47032" x="3975100" y="4591050"/>
          <p14:tracePt t="47049" x="3975100" y="4572000"/>
          <p14:tracePt t="47065" x="3981450" y="4559300"/>
          <p14:tracePt t="47082" x="3987800" y="4546600"/>
          <p14:tracePt t="47088" x="3994150" y="4540250"/>
          <p14:tracePt t="47098" x="3994150" y="4533900"/>
          <p14:tracePt t="47116" x="4006850" y="4514850"/>
          <p14:tracePt t="47132" x="4013200" y="4502150"/>
          <p14:tracePt t="47148" x="4013200" y="4489450"/>
          <p14:tracePt t="47165" x="4025900" y="4476750"/>
          <p14:tracePt t="47183" x="4032250" y="4457700"/>
          <p14:tracePt t="47198" x="4044950" y="4445000"/>
          <p14:tracePt t="47215" x="4044950" y="4432300"/>
          <p14:tracePt t="47232" x="4064000" y="4419600"/>
          <p14:tracePt t="47251" x="4083050" y="4381500"/>
          <p14:tracePt t="47265" x="4095750" y="4362450"/>
          <p14:tracePt t="47282" x="4108450" y="4349750"/>
          <p14:tracePt t="47298" x="4108450" y="4343400"/>
          <p14:tracePt t="47315" x="4114800" y="4337050"/>
          <p14:tracePt t="47332" x="4127500" y="4324350"/>
          <p14:tracePt t="47348" x="4146550" y="4305300"/>
          <p14:tracePt t="47365" x="4152900" y="4286250"/>
          <p14:tracePt t="47382" x="4184650" y="4260850"/>
          <p14:tracePt t="47398" x="4197350" y="4254500"/>
          <p14:tracePt t="47414" x="4210050" y="4241800"/>
          <p14:tracePt t="47432" x="4216400" y="4235450"/>
          <p14:tracePt t="47447" x="4222750" y="4229100"/>
          <p14:tracePt t="47465" x="4229100" y="4216400"/>
          <p14:tracePt t="47481" x="4241800" y="4216400"/>
          <p14:tracePt t="47518" x="4248150" y="4203700"/>
          <p14:tracePt t="47532" x="4273550" y="4191000"/>
          <p14:tracePt t="47547" x="4292600" y="4178300"/>
          <p14:tracePt t="47564" x="4311650" y="4165600"/>
          <p14:tracePt t="47581" x="4324350" y="4159250"/>
          <p14:tracePt t="47599" x="4330700" y="4152900"/>
          <p14:tracePt t="47614" x="4337050" y="4146550"/>
          <p14:tracePt t="47631" x="4343400" y="4146550"/>
          <p14:tracePt t="48376" x="4343400" y="4152900"/>
          <p14:tracePt t="48400" x="4343400" y="4159250"/>
          <p14:tracePt t="48421" x="4343400" y="4165600"/>
          <p14:tracePt t="48451" x="4343400" y="4171950"/>
          <p14:tracePt t="48688" x="4343400" y="4178300"/>
          <p14:tracePt t="48718" x="4343400" y="4184650"/>
          <p14:tracePt t="48749" x="4343400" y="4191000"/>
          <p14:tracePt t="48756" x="4343400" y="4197350"/>
          <p14:tracePt t="48771" x="4349750" y="4203700"/>
          <p14:tracePt t="48791" x="4349750" y="4210050"/>
          <p14:tracePt t="48801" x="4349750" y="4216400"/>
          <p14:tracePt t="48820" x="4349750" y="4222750"/>
          <p14:tracePt t="48828" x="4356100" y="4222750"/>
          <p14:tracePt t="48845" x="4356100" y="4229100"/>
          <p14:tracePt t="49422" x="4362450" y="4235450"/>
          <p14:tracePt t="49437" x="4362450" y="4241800"/>
          <p14:tracePt t="49474" x="4368800" y="4241800"/>
          <p14:tracePt t="49511" x="4375150" y="4248150"/>
          <p14:tracePt t="49535" x="4381500" y="4254500"/>
          <p14:tracePt t="49541" x="4381500" y="4260850"/>
          <p14:tracePt t="49550" x="4387850" y="4260850"/>
          <p14:tracePt t="49563" x="4394200" y="4267200"/>
          <p14:tracePt t="49578" x="4400550" y="4273550"/>
          <p14:tracePt t="49585" x="4400550" y="4279900"/>
          <p14:tracePt t="49595" x="4406900" y="4279900"/>
          <p14:tracePt t="49612" x="4406900" y="4286250"/>
          <p14:tracePt t="49629" x="4419600" y="4292600"/>
          <p14:tracePt t="49645" x="4425950" y="4298950"/>
          <p14:tracePt t="49661" x="4432300" y="4305300"/>
          <p14:tracePt t="49678" x="4445000" y="4311650"/>
          <p14:tracePt t="49695" x="4464050" y="4324350"/>
          <p14:tracePt t="49711" x="4476750" y="4330700"/>
          <p14:tracePt t="49728" x="4483100" y="4330700"/>
          <p14:tracePt t="49744" x="4502150" y="4343400"/>
          <p14:tracePt t="49763" x="4521200" y="4349750"/>
          <p14:tracePt t="49778" x="4540250" y="4356100"/>
          <p14:tracePt t="49795" x="4552950" y="4362450"/>
          <p14:tracePt t="49811" x="4559300" y="4368800"/>
          <p14:tracePt t="49829" x="4591050" y="4381500"/>
          <p14:tracePt t="49844" x="4610100" y="4387850"/>
          <p14:tracePt t="49861" x="4622800" y="4387850"/>
          <p14:tracePt t="49878" x="4635500" y="4400550"/>
          <p14:tracePt t="49895" x="4654550" y="4413250"/>
          <p14:tracePt t="49911" x="4667250" y="4413250"/>
          <p14:tracePt t="49928" x="4679950" y="4413250"/>
          <p14:tracePt t="49944" x="4686300" y="4413250"/>
          <p14:tracePt t="49962" x="4692650" y="4413250"/>
          <p14:tracePt t="49978" x="4699000" y="4419600"/>
          <p14:tracePt t="49994" x="4705350" y="4419600"/>
          <p14:tracePt t="50011" x="4711700" y="4425950"/>
          <p14:tracePt t="50028" x="4724400" y="4438650"/>
          <p14:tracePt t="50045" x="4730750" y="4445000"/>
          <p14:tracePt t="50061" x="4743450" y="4445000"/>
          <p14:tracePt t="50078" x="4756150" y="4451350"/>
          <p14:tracePt t="50084" x="4756150" y="4457700"/>
          <p14:tracePt t="50095" x="4775200" y="4464050"/>
          <p14:tracePt t="50111" x="4781550" y="4464050"/>
          <p14:tracePt t="50127" x="4794250" y="4476750"/>
          <p14:tracePt t="50144" x="4806950" y="4483100"/>
          <p14:tracePt t="50162" x="4819650" y="4489450"/>
          <p14:tracePt t="50178" x="4826000" y="4495800"/>
          <p14:tracePt t="50194" x="4826000" y="4502150"/>
          <p14:tracePt t="50210" x="4838700" y="4508500"/>
          <p14:tracePt t="50227" x="4845050" y="4514850"/>
          <p14:tracePt t="50244" x="4857750" y="4521200"/>
          <p14:tracePt t="50261" x="4864100" y="4527550"/>
          <p14:tracePt t="50277" x="4870450" y="4527550"/>
          <p14:tracePt t="50295" x="4876800" y="4533900"/>
          <p14:tracePt t="50311" x="4883150" y="4533900"/>
          <p14:tracePt t="50327" x="4895850" y="4533900"/>
          <p14:tracePt t="50344" x="4895850" y="4540250"/>
          <p14:tracePt t="50360" x="4902200" y="4540250"/>
          <p14:tracePt t="50377" x="4908550" y="4540250"/>
          <p14:tracePt t="50393" x="4921250" y="4546600"/>
          <p14:tracePt t="50427" x="4927600" y="4546600"/>
          <p14:tracePt t="50444" x="4940300" y="4546600"/>
          <p14:tracePt t="50460" x="4940300" y="4552950"/>
          <p14:tracePt t="50477" x="4946650" y="4559300"/>
          <p14:tracePt t="50494" x="4953000" y="4559300"/>
          <p14:tracePt t="50511" x="4965700" y="4565650"/>
          <p14:tracePt t="50526" x="4972050" y="4572000"/>
          <p14:tracePt t="50560" x="4984750" y="4578350"/>
          <p14:tracePt t="50578" x="4991100" y="4591050"/>
          <p14:tracePt t="50596" x="4997450" y="4591050"/>
          <p14:tracePt t="50610" x="5003800" y="4597400"/>
          <p14:tracePt t="50627" x="5010150" y="4603750"/>
          <p14:tracePt t="50644" x="5016500" y="4616450"/>
          <p14:tracePt t="50660" x="5022850" y="4622800"/>
          <p14:tracePt t="50676" x="5029200" y="4622800"/>
          <p14:tracePt t="50693" x="5035550" y="4635500"/>
          <p14:tracePt t="50711" x="5048250" y="4641850"/>
          <p14:tracePt t="50726" x="5048250" y="4648200"/>
          <p14:tracePt t="50743" x="5054600" y="4654550"/>
          <p14:tracePt t="50760" x="5067300" y="4660900"/>
          <p14:tracePt t="50777" x="5073650" y="4667250"/>
          <p14:tracePt t="50793" x="5080000" y="4667250"/>
          <p14:tracePt t="50826" x="5086350" y="4667250"/>
          <p14:tracePt t="50867" x="5092700" y="4667250"/>
          <p14:tracePt t="50883" x="5099050" y="4673600"/>
          <p14:tracePt t="50926" x="5105400" y="4679950"/>
          <p14:tracePt t="50934" x="5111750" y="4679950"/>
          <p14:tracePt t="50943" x="5111750" y="4686300"/>
          <p14:tracePt t="50980" x="5118100" y="4686300"/>
          <p14:tracePt t="50987" x="5124450" y="4686300"/>
          <p14:tracePt t="50995" x="5124450" y="4692650"/>
          <p14:tracePt t="51009" x="5130800" y="4692650"/>
          <p14:tracePt t="51026" x="5137150" y="4699000"/>
          <p14:tracePt t="51044" x="5143500" y="4699000"/>
          <p14:tracePt t="51059" x="5149850" y="4699000"/>
          <p14:tracePt t="51076" x="5156200" y="4699000"/>
          <p14:tracePt t="51104" x="5156200" y="4705350"/>
          <p14:tracePt t="51114" x="5162550" y="4705350"/>
          <p14:tracePt t="51126" x="5168900" y="4718050"/>
          <p14:tracePt t="51143" x="5175250" y="4718050"/>
          <p14:tracePt t="51159" x="5181600" y="4724400"/>
          <p14:tracePt t="51176" x="5187950" y="4730750"/>
          <p14:tracePt t="51193" x="5200650" y="4737100"/>
          <p14:tracePt t="51209" x="5207000" y="4743450"/>
          <p14:tracePt t="51225" x="5213350" y="4749800"/>
          <p14:tracePt t="51243" x="5219700" y="4756150"/>
          <p14:tracePt t="51259" x="5232400" y="4762500"/>
          <p14:tracePt t="51275" x="5238750" y="4762500"/>
          <p14:tracePt t="51292" x="5238750" y="4768850"/>
          <p14:tracePt t="51309" x="5251450" y="4775200"/>
          <p14:tracePt t="51334" x="5257800" y="4787900"/>
          <p14:tracePt t="51342" x="5264150" y="4794250"/>
          <p14:tracePt t="51359" x="5270500" y="4794250"/>
          <p14:tracePt t="51375" x="5276850" y="4806950"/>
          <p14:tracePt t="51393" x="5283200" y="4813300"/>
          <p14:tracePt t="51409" x="5289550" y="4819650"/>
          <p14:tracePt t="51425" x="5295900" y="4826000"/>
          <p14:tracePt t="51442" x="5302250" y="4826000"/>
          <p14:tracePt t="51459" x="5314950" y="4832350"/>
          <p14:tracePt t="51492" x="5321300" y="4838700"/>
          <p14:tracePt t="51509" x="5327650" y="4838700"/>
          <p14:tracePt t="51526" x="5340350" y="4851400"/>
          <p14:tracePt t="51542" x="5346700" y="4851400"/>
          <p14:tracePt t="51559" x="5346700" y="4857750"/>
          <p14:tracePt t="51575" x="5359400" y="4857750"/>
          <p14:tracePt t="51582" x="5365750" y="4864100"/>
          <p14:tracePt t="51596" x="5378450" y="4870450"/>
          <p14:tracePt t="51609" x="5384800" y="4870450"/>
          <p14:tracePt t="51625" x="5403850" y="4876800"/>
          <p14:tracePt t="51642" x="5410200" y="4876800"/>
          <p14:tracePt t="51659" x="5429250" y="4883150"/>
          <p14:tracePt t="51675" x="5441950" y="4889500"/>
          <p14:tracePt t="51691" x="5467350" y="4902200"/>
          <p14:tracePt t="51708" x="5473700" y="4902200"/>
          <p14:tracePt t="51724" x="5486400" y="4908550"/>
          <p14:tracePt t="51741" x="5505450" y="4908550"/>
          <p14:tracePt t="51774" x="5518150" y="4908550"/>
          <p14:tracePt t="51791" x="5530850" y="4914900"/>
          <p14:tracePt t="51807" x="5537200" y="4914900"/>
          <p14:tracePt t="51824" x="5543550" y="4914900"/>
          <p14:tracePt t="51842" x="5549900" y="4914900"/>
          <p14:tracePt t="51858" x="5556250" y="4914900"/>
          <p14:tracePt t="51942" x="5562600" y="4921250"/>
          <p14:tracePt t="51949" x="5568950" y="4921250"/>
          <p14:tracePt t="51965" x="5575300" y="4921250"/>
          <p14:tracePt t="51974" x="5588000" y="4921250"/>
          <p14:tracePt t="51992" x="5607050" y="4927600"/>
          <p14:tracePt t="52008" x="5613400" y="4927600"/>
          <p14:tracePt t="52024" x="5626100" y="4927600"/>
          <p14:tracePt t="52041" x="5632450" y="4927600"/>
          <p14:tracePt t="52058" x="5638800" y="4927600"/>
          <p14:tracePt t="52075" x="5645150" y="4933950"/>
          <p14:tracePt t="52092" x="5657850" y="4933950"/>
          <p14:tracePt t="52108" x="5670550" y="4946650"/>
          <p14:tracePt t="52125" x="5683250" y="4953000"/>
          <p14:tracePt t="52142" x="5708650" y="4959350"/>
          <p14:tracePt t="52158" x="5721350" y="4965700"/>
          <p14:tracePt t="52174" x="5740400" y="4965700"/>
          <p14:tracePt t="52190" x="5765800" y="4972050"/>
          <p14:tracePt t="52207" x="5797550" y="4978400"/>
          <p14:tracePt t="52223" x="5816600" y="4978400"/>
          <p14:tracePt t="52240" x="5835650" y="4978400"/>
          <p14:tracePt t="52257" x="5848350" y="4978400"/>
          <p14:tracePt t="52274" x="5867400" y="4978400"/>
          <p14:tracePt t="52290" x="5880100" y="4978400"/>
          <p14:tracePt t="52307" x="5899150" y="4978400"/>
          <p14:tracePt t="52342" x="5911850" y="4978400"/>
          <p14:tracePt t="52374" x="5918200" y="4978400"/>
          <p14:tracePt t="52401" x="5924550" y="4978400"/>
          <p14:tracePt t="52438" x="5930900" y="4978400"/>
          <p14:tracePt t="52446" x="5937250" y="4978400"/>
          <p14:tracePt t="52458" x="5943600" y="4978400"/>
          <p14:tracePt t="52474" x="5949950" y="4978400"/>
          <p14:tracePt t="52491" x="5962650" y="4978400"/>
          <p14:tracePt t="52524" x="5969000" y="4978400"/>
          <p14:tracePt t="52541" x="5975350" y="4978400"/>
          <p14:tracePt t="52586" x="5988050" y="4978400"/>
          <p14:tracePt t="52595" x="6000750" y="4972050"/>
          <p14:tracePt t="52610" x="6007100" y="4965700"/>
          <p14:tracePt t="52624" x="6019800" y="4959350"/>
          <p14:tracePt t="52640" x="6026150" y="4953000"/>
          <p14:tracePt t="52657" x="6045200" y="4940300"/>
          <p14:tracePt t="52675" x="6083300" y="4921250"/>
          <p14:tracePt t="52690" x="6096000" y="4902200"/>
          <p14:tracePt t="52707" x="6115050" y="4895850"/>
          <p14:tracePt t="52724" x="6115050" y="4889500"/>
          <p14:tracePt t="52741" x="6127750" y="4883150"/>
          <p14:tracePt t="52757" x="6134100" y="4864100"/>
          <p14:tracePt t="52773" x="6140450" y="4851400"/>
          <p14:tracePt t="52790" x="6146800" y="4845050"/>
          <p14:tracePt t="52808" x="6159500" y="4832350"/>
          <p14:tracePt t="52824" x="6165850" y="4826000"/>
          <p14:tracePt t="52840" x="6165850" y="4813300"/>
          <p14:tracePt t="52857" x="6178550" y="4806950"/>
          <p14:tracePt t="52874" x="6184900" y="4794250"/>
          <p14:tracePt t="52890" x="6210300" y="4743450"/>
          <p14:tracePt t="52907" x="6223000" y="4718050"/>
          <p14:tracePt t="52924" x="6235700" y="4692650"/>
          <p14:tracePt t="52940" x="6254750" y="4673600"/>
          <p14:tracePt t="52957" x="6273800" y="4641850"/>
          <p14:tracePt t="52973" x="6286500" y="4616450"/>
          <p14:tracePt t="52990" x="6299200" y="4597400"/>
          <p14:tracePt t="53007" x="6318250" y="4559300"/>
          <p14:tracePt t="53024" x="6343650" y="4521200"/>
          <p14:tracePt t="53039" x="6369050" y="4483100"/>
          <p14:tracePt t="53056" x="6394450" y="4464050"/>
          <p14:tracePt t="53074" x="6407150" y="4445000"/>
          <p14:tracePt t="53090" x="6413500" y="4425950"/>
          <p14:tracePt t="53106" x="6432550" y="4394200"/>
          <p14:tracePt t="53123" x="6464300" y="4349750"/>
          <p14:tracePt t="53140" x="6496050" y="4298950"/>
          <p14:tracePt t="53157" x="6553200" y="4216400"/>
          <p14:tracePt t="53173" x="6578600" y="4178300"/>
          <p14:tracePt t="53189" x="6584950" y="4159250"/>
          <p14:tracePt t="53206" x="6597650" y="4140200"/>
          <p14:tracePt t="53224" x="6604000" y="4127500"/>
          <p14:tracePt t="53239" x="6610350" y="4127500"/>
          <p14:tracePt t="53256" x="6610350" y="4121150"/>
          <p14:tracePt t="53273" x="6610350" y="4114800"/>
          <p14:tracePt t="53290" x="6616700" y="4108450"/>
          <p14:tracePt t="53306" x="6642100" y="4102100"/>
          <p14:tracePt t="53323" x="6654800" y="4089400"/>
          <p14:tracePt t="53339" x="6661150" y="4089400"/>
          <p14:tracePt t="53357" x="6667500" y="4089400"/>
          <p14:tracePt t="53372" x="6673850" y="4089400"/>
          <p14:tracePt t="53400" x="6680200" y="4089400"/>
          <p14:tracePt t="53410" x="6680200" y="4095750"/>
          <p14:tracePt t="53422" x="6692900" y="4102100"/>
          <p14:tracePt t="53455" x="6699250" y="4114800"/>
          <p14:tracePt t="53472" x="6705600" y="4127500"/>
          <p14:tracePt t="53489" x="6724650" y="4159250"/>
          <p14:tracePt t="53505" x="6743700" y="4184650"/>
          <p14:tracePt t="53522" x="6769100" y="4222750"/>
          <p14:tracePt t="53539" x="6788150" y="4254500"/>
          <p14:tracePt t="53557" x="6813550" y="4292600"/>
          <p14:tracePt t="53573" x="6826250" y="4305300"/>
          <p14:tracePt t="53589" x="6845300" y="4324350"/>
          <p14:tracePt t="53596" x="6851650" y="4337050"/>
          <p14:tracePt t="53612" x="6864350" y="4343400"/>
          <p14:tracePt t="53623" x="6870700" y="4356100"/>
          <p14:tracePt t="53639" x="6883400" y="4362450"/>
          <p14:tracePt t="53656" x="6889750" y="4375150"/>
          <p14:tracePt t="53672" x="6902450" y="4375150"/>
          <p14:tracePt t="53690" x="6908800" y="4381500"/>
          <p14:tracePt t="53705" x="6921500" y="4387850"/>
          <p14:tracePt t="53723" x="6927850" y="4400550"/>
          <p14:tracePt t="53739" x="6940550" y="4406900"/>
          <p14:tracePt t="53756" x="6959600" y="4413250"/>
          <p14:tracePt t="53772" x="6972300" y="4419600"/>
          <p14:tracePt t="53789" x="6985000" y="4425950"/>
          <p14:tracePt t="53805" x="7016750" y="4445000"/>
          <p14:tracePt t="53826" x="7054850" y="4470400"/>
          <p14:tracePt t="53839" x="7086600" y="4476750"/>
          <p14:tracePt t="53855" x="7124700" y="4495800"/>
          <p14:tracePt t="53872" x="7156450" y="4508500"/>
          <p14:tracePt t="53890" x="7207250" y="4533900"/>
          <p14:tracePt t="53906" x="7232650" y="4540250"/>
          <p14:tracePt t="53922" x="7251700" y="4546600"/>
          <p14:tracePt t="53939" x="7277100" y="4552950"/>
          <p14:tracePt t="53956" x="7296150" y="4559300"/>
          <p14:tracePt t="53989" x="7308850" y="4559300"/>
          <p14:tracePt t="54005" x="7315200" y="4559300"/>
          <p14:tracePt t="59744" x="7283450" y="4559300"/>
          <p14:tracePt t="59753" x="7207250" y="4559300"/>
          <p14:tracePt t="59764" x="7112000" y="4559300"/>
          <p14:tracePt t="59781" x="6788150" y="4622800"/>
          <p14:tracePt t="59797" x="6356350" y="4737100"/>
          <p14:tracePt t="59814" x="6026150" y="4851400"/>
          <p14:tracePt t="59830" x="5607050" y="4984750"/>
          <p14:tracePt t="59848" x="5130800" y="5118100"/>
          <p14:tracePt t="59864" x="4813300" y="5245100"/>
          <p14:tracePt t="59880" x="4546600" y="5384800"/>
          <p14:tracePt t="59896" x="4216400" y="5549900"/>
          <p14:tracePt t="59915" x="3968750" y="5683250"/>
          <p14:tracePt t="59930" x="3835400" y="5759450"/>
          <p14:tracePt t="59946" x="3689350" y="5835650"/>
          <p14:tracePt t="59963" x="3581400" y="5905500"/>
          <p14:tracePt t="59981" x="3479800" y="5994400"/>
          <p14:tracePt t="59996" x="3422650" y="6051550"/>
          <p14:tracePt t="60013" x="3365500" y="6108700"/>
          <p14:tracePt t="60030" x="3321050" y="6134100"/>
          <p14:tracePt t="60047" x="3289300" y="6159500"/>
          <p14:tracePt t="60064" x="3257550" y="6172200"/>
          <p14:tracePt t="60301" x="3232150" y="6172200"/>
          <p14:tracePt t="60308" x="3206750" y="6172200"/>
          <p14:tracePt t="60317" x="3175000" y="6172200"/>
          <p14:tracePt t="60330" x="3079750" y="6165850"/>
          <p14:tracePt t="60346" x="2978150" y="6159500"/>
          <p14:tracePt t="60362" x="2914650" y="6146800"/>
          <p14:tracePt t="60379" x="2851150" y="6134100"/>
          <p14:tracePt t="60396" x="2794000" y="6108700"/>
          <p14:tracePt t="60412" x="2749550" y="6076950"/>
          <p14:tracePt t="60429" x="2717800" y="6045200"/>
          <p14:tracePt t="60446" x="2686050" y="6007100"/>
          <p14:tracePt t="60464" x="2641600" y="5949950"/>
          <p14:tracePt t="60479" x="2616200" y="5911850"/>
          <p14:tracePt t="60495" x="2590800" y="5880100"/>
          <p14:tracePt t="60513" x="2578100" y="5861050"/>
          <p14:tracePt t="60530" x="2552700" y="5835650"/>
          <p14:tracePt t="60546" x="2552700" y="5822950"/>
          <p14:tracePt t="60562" x="2546350" y="5816600"/>
          <p14:tracePt t="60579" x="2540000" y="5810250"/>
          <p14:tracePt t="60587" x="2540000" y="5803900"/>
          <p14:tracePt t="60596" x="2527300" y="5803900"/>
          <p14:tracePt t="60612" x="2527300" y="5797550"/>
          <p14:tracePt t="60629" x="2527300" y="5791200"/>
          <p14:tracePt t="60646" x="2527300" y="5784850"/>
          <p14:tracePt t="61034" x="2533650" y="5772150"/>
          <p14:tracePt t="61042" x="2546350" y="5759450"/>
          <p14:tracePt t="61051" x="2546350" y="5753100"/>
          <p14:tracePt t="61062" x="2552700" y="5734050"/>
          <p14:tracePt t="61079" x="2552700" y="5727700"/>
          <p14:tracePt t="61095" x="2552700" y="5721350"/>
          <p14:tracePt t="61857" x="2527300" y="5740400"/>
          <p14:tracePt t="61865" x="2501900" y="5753100"/>
          <p14:tracePt t="61878" x="2438400" y="5791200"/>
          <p14:tracePt t="61894" x="2362200" y="5848350"/>
          <p14:tracePt t="61910" x="2286000" y="5918200"/>
          <p14:tracePt t="61927" x="2203450" y="5988050"/>
          <p14:tracePt t="61945" x="2089150" y="6102350"/>
          <p14:tracePt t="61961" x="2032000" y="6159500"/>
          <p14:tracePt t="61977" x="1962150" y="6210300"/>
          <p14:tracePt t="61994" x="1911350" y="6254750"/>
          <p14:tracePt t="62010" x="1854200" y="6286500"/>
          <p14:tracePt t="62027" x="1816100" y="6318250"/>
          <p14:tracePt t="62044" x="1809750" y="6324600"/>
          <p14:tracePt t="62060" x="1803400" y="6330950"/>
          <p14:tracePt t="62078" x="1790700" y="6330950"/>
          <p14:tracePt t="62098" x="1784350" y="6330950"/>
          <p14:tracePt t="62338" x="1771650" y="6330950"/>
          <p14:tracePt t="62346" x="1758950" y="6330950"/>
          <p14:tracePt t="62360" x="1720850" y="6330950"/>
          <p14:tracePt t="62376" x="1682750" y="6337300"/>
          <p14:tracePt t="62393" x="1657350" y="6343650"/>
          <p14:tracePt t="62410" x="1625600" y="6343650"/>
          <p14:tracePt t="62427" x="1587500" y="6343650"/>
          <p14:tracePt t="62445" x="1574800" y="6350000"/>
          <p14:tracePt t="62459" x="1562100" y="6356350"/>
          <p14:tracePt t="62476" x="1549400" y="6362700"/>
          <p14:tracePt t="62493" x="1543050" y="6362700"/>
          <p14:tracePt t="62509" x="1530350" y="6369050"/>
          <p14:tracePt t="62526" x="1517650" y="6369050"/>
          <p14:tracePt t="62543" x="1511300" y="6369050"/>
          <p14:tracePt t="62560" x="1498600" y="6369050"/>
          <p14:tracePt t="62576" x="1492250" y="6369050"/>
          <p14:tracePt t="62593" x="1485900" y="6369050"/>
          <p14:tracePt t="62610" x="1479550" y="6369050"/>
          <p14:tracePt t="62626" x="1473200" y="6369050"/>
          <p14:tracePt t="63168" x="1473200" y="6362700"/>
          <p14:tracePt t="63178" x="1473200" y="6356350"/>
          <p14:tracePt t="63946" x="1479550" y="6356350"/>
          <p14:tracePt t="63964" x="1485900" y="6356350"/>
          <p14:tracePt t="64066" x="1492250" y="6356350"/>
          <p14:tracePt t="64086" x="1504950" y="6356350"/>
          <p14:tracePt t="64101" x="1511300" y="6356350"/>
          <p14:tracePt t="64111" x="1524000" y="6356350"/>
          <p14:tracePt t="64131" x="1530350" y="6356350"/>
          <p14:tracePt t="64146" x="1536700" y="6356350"/>
          <p14:tracePt t="64153" x="1543050" y="6356350"/>
          <p14:tracePt t="64168" x="1549400" y="6356350"/>
          <p14:tracePt t="64183" x="1555750" y="6356350"/>
          <p14:tracePt t="64191" x="1562100" y="6350000"/>
          <p14:tracePt t="64207" x="1574800" y="6343650"/>
          <p14:tracePt t="64224" x="1600200" y="6337300"/>
          <p14:tracePt t="64240" x="1619250" y="6330950"/>
          <p14:tracePt t="64257" x="1638300" y="6324600"/>
          <p14:tracePt t="64273" x="1644650" y="6324600"/>
          <p14:tracePt t="64306" x="1663700" y="6318250"/>
          <p14:tracePt t="64323" x="1676400" y="6305550"/>
          <p14:tracePt t="64340" x="1689100" y="6299200"/>
          <p14:tracePt t="64356" x="1701800" y="6299200"/>
          <p14:tracePt t="64373" x="1708150" y="6286500"/>
          <p14:tracePt t="64390" x="1714500" y="6280150"/>
          <p14:tracePt t="64406" x="1720850" y="6273800"/>
          <p14:tracePt t="64423" x="1733550" y="6267450"/>
          <p14:tracePt t="64440" x="1746250" y="6242050"/>
          <p14:tracePt t="64457" x="1765300" y="6216650"/>
          <p14:tracePt t="64473" x="1771650" y="6203950"/>
          <p14:tracePt t="64490" x="1778000" y="6191250"/>
          <p14:tracePt t="64506" x="1784350" y="6191250"/>
          <p14:tracePt t="64524" x="1790700" y="6172200"/>
          <p14:tracePt t="64540" x="1803400" y="6159500"/>
          <p14:tracePt t="64556" x="1803400" y="6153150"/>
          <p14:tracePt t="64573" x="1809750" y="6146800"/>
          <p14:tracePt t="64590" x="1816100" y="6140450"/>
          <p14:tracePt t="64596" x="1816100" y="6134100"/>
          <p14:tracePt t="64606" x="1828800" y="6127750"/>
          <p14:tracePt t="64640" x="1828800" y="6115050"/>
          <p14:tracePt t="64657" x="1841500" y="6108700"/>
          <p14:tracePt t="64673" x="1847850" y="6096000"/>
          <p14:tracePt t="64689" x="1860550" y="6089650"/>
          <p14:tracePt t="64706" x="1866900" y="6083300"/>
          <p14:tracePt t="64724" x="1873250" y="6076950"/>
          <p14:tracePt t="64739" x="1873250" y="6070600"/>
          <p14:tracePt t="64773" x="1879600" y="6064250"/>
          <p14:tracePt t="64790" x="1892300" y="6051550"/>
          <p14:tracePt t="64806" x="1905000" y="6038850"/>
          <p14:tracePt t="64823" x="1924050" y="6032500"/>
          <p14:tracePt t="64839" x="1924050" y="6019800"/>
          <p14:tracePt t="64857" x="1936750" y="6013450"/>
          <p14:tracePt t="64873" x="1943100" y="6007100"/>
          <p14:tracePt t="64912" x="1949450" y="6007100"/>
          <p14:tracePt t="64926" x="1955800" y="6000750"/>
          <p14:tracePt t="64940" x="1968500" y="5988050"/>
          <p14:tracePt t="64956" x="1974850" y="5975350"/>
          <p14:tracePt t="64973" x="1987550" y="5969000"/>
          <p14:tracePt t="64990" x="1993900" y="5962650"/>
          <p14:tracePt t="65006" x="2000250" y="5956300"/>
          <p14:tracePt t="65022" x="2000250" y="5949950"/>
          <p14:tracePt t="65039" x="2000250" y="5943600"/>
          <p14:tracePt t="65056" x="2000250" y="5937250"/>
          <p14:tracePt t="65072" x="2006600" y="5924550"/>
          <p14:tracePt t="65089" x="2019300" y="5911850"/>
          <p14:tracePt t="65105" x="2025650" y="5899150"/>
          <p14:tracePt t="65123" x="2038350" y="5886450"/>
          <p14:tracePt t="65155" x="2044700" y="5880100"/>
          <p14:tracePt t="65172" x="2044700" y="5873750"/>
          <p14:tracePt t="65213" x="2051050" y="5873750"/>
          <p14:tracePt t="65302" x="2057400" y="5867400"/>
          <p14:tracePt t="65310" x="2057400" y="5861050"/>
          <p14:tracePt t="65333" x="2070100" y="5854700"/>
          <p14:tracePt t="65346" x="2082800" y="5842000"/>
          <p14:tracePt t="65356" x="2089150" y="5835650"/>
          <p14:tracePt t="65372" x="2095500" y="5835650"/>
          <p14:tracePt t="65389" x="2108200" y="5822950"/>
          <p14:tracePt t="65406" x="2114550" y="5816600"/>
          <p14:tracePt t="65422" x="2120900" y="5810250"/>
          <p14:tracePt t="65480" x="2127250" y="5810250"/>
          <p14:tracePt t="65614" x="2133600" y="5810250"/>
          <p14:tracePt t="65680" x="2139950" y="5803900"/>
          <p14:tracePt t="65696" x="2146300" y="5803900"/>
          <p14:tracePt t="65703" x="2152650" y="5797550"/>
          <p14:tracePt t="65712" x="2159000" y="5797550"/>
          <p14:tracePt t="65721" x="2159000" y="5791200"/>
          <p14:tracePt t="65739" x="2171700" y="5784850"/>
          <p14:tracePt t="65755" x="2178050" y="5784850"/>
          <p14:tracePt t="65771" x="2184400" y="5784850"/>
          <p14:tracePt t="65788" x="2190750" y="5784850"/>
          <p14:tracePt t="66918" x="2190750" y="5778500"/>
          <p14:tracePt t="66956" x="2197100" y="5778500"/>
          <p14:tracePt t="66964" x="2197100" y="5772150"/>
          <p14:tracePt t="66971" x="2209800" y="5772150"/>
          <p14:tracePt t="66986" x="2216150" y="5765800"/>
          <p14:tracePt t="67003" x="2222500" y="5759450"/>
          <p14:tracePt t="67021" x="2228850" y="5753100"/>
          <p14:tracePt t="67036" x="2235200" y="5740400"/>
          <p14:tracePt t="67111" x="2241550" y="5740400"/>
          <p14:tracePt t="67147" x="2247900" y="5740400"/>
          <p14:tracePt t="67155" x="2254250" y="5740400"/>
          <p14:tracePt t="67169" x="2273300" y="5734050"/>
          <p14:tracePt t="67186" x="2292350" y="5721350"/>
          <p14:tracePt t="67203" x="2305050" y="5715000"/>
          <p14:tracePt t="67220" x="2324100" y="5715000"/>
          <p14:tracePt t="67236" x="2355850" y="5715000"/>
          <p14:tracePt t="67253" x="2368550" y="5715000"/>
          <p14:tracePt t="67269" x="2381250" y="5715000"/>
          <p14:tracePt t="67287" x="2400300" y="5715000"/>
          <p14:tracePt t="67303" x="2425700" y="5727700"/>
          <p14:tracePt t="67319" x="2444750" y="5734050"/>
          <p14:tracePt t="67336" x="2463800" y="5740400"/>
          <p14:tracePt t="67353" x="2489200" y="5759450"/>
          <p14:tracePt t="67369" x="2533650" y="5772150"/>
          <p14:tracePt t="67386" x="2565400" y="5784850"/>
          <p14:tracePt t="67402" x="2597150" y="5791200"/>
          <p14:tracePt t="67419" x="2616200" y="5797550"/>
          <p14:tracePt t="67436" x="2635250" y="5810250"/>
          <p14:tracePt t="67453" x="2647950" y="5810250"/>
          <p14:tracePt t="67469" x="2660650" y="5822950"/>
          <p14:tracePt t="67485" x="2673350" y="5822950"/>
          <p14:tracePt t="67505" x="2692400" y="5835650"/>
          <p14:tracePt t="67519" x="2705100" y="5842000"/>
          <p14:tracePt t="67535" x="2717800" y="5854700"/>
          <p14:tracePt t="67552" x="2736850" y="5873750"/>
          <p14:tracePt t="67569" x="2768600" y="5892800"/>
          <p14:tracePt t="67586" x="2794000" y="5905500"/>
          <p14:tracePt t="67593" x="2800350" y="5918200"/>
          <p14:tracePt t="67602" x="2813050" y="5924550"/>
          <p14:tracePt t="67619" x="2838450" y="5949950"/>
          <p14:tracePt t="67635" x="2863850" y="5969000"/>
          <p14:tracePt t="67651" x="2876550" y="5988050"/>
          <p14:tracePt t="67668" x="2895600" y="6007100"/>
          <p14:tracePt t="67684" x="2901950" y="6019800"/>
          <p14:tracePt t="67701" x="2921000" y="6032500"/>
          <p14:tracePt t="67718" x="2927350" y="6045200"/>
          <p14:tracePt t="67735" x="2933700" y="6051550"/>
          <p14:tracePt t="67751" x="2940050" y="6057900"/>
          <p14:tracePt t="67768" x="2952750" y="6070600"/>
          <p14:tracePt t="67785" x="2952750" y="6076950"/>
          <p14:tracePt t="67801" x="2971800" y="6089650"/>
          <p14:tracePt t="67818" x="2978150" y="6102350"/>
          <p14:tracePt t="67835" x="3009900" y="6127750"/>
          <p14:tracePt t="67851" x="3035300" y="6146800"/>
          <p14:tracePt t="67867" x="3054350" y="6159500"/>
          <p14:tracePt t="67884" x="3073400" y="6178550"/>
          <p14:tracePt t="67901" x="3086100" y="6184900"/>
          <p14:tracePt t="67918" x="3105150" y="6203950"/>
          <p14:tracePt t="67934" x="3117850" y="6216650"/>
          <p14:tracePt t="67951" x="3130550" y="6223000"/>
          <p14:tracePt t="67968" x="3136900" y="6229350"/>
          <p14:tracePt t="67984" x="3149600" y="6242050"/>
          <p14:tracePt t="68001" x="3155950" y="6242050"/>
          <p14:tracePt t="68018" x="3168650" y="6254750"/>
          <p14:tracePt t="68036" x="3187700" y="6261100"/>
          <p14:tracePt t="68052" x="3200400" y="6267450"/>
          <p14:tracePt t="68068" x="3206750" y="6273800"/>
          <p14:tracePt t="68085" x="3219450" y="6280150"/>
          <p14:tracePt t="68102" x="3238500" y="6292850"/>
          <p14:tracePt t="68118" x="3244850" y="6299200"/>
          <p14:tracePt t="68135" x="3257550" y="6299200"/>
          <p14:tracePt t="68151" x="3263900" y="6311900"/>
          <p14:tracePt t="68169" x="3270250" y="6318250"/>
          <p14:tracePt t="68185" x="3276600" y="6318250"/>
          <p14:tracePt t="68201" x="3282950" y="6330950"/>
          <p14:tracePt t="68218" x="3295650" y="6330950"/>
          <p14:tracePt t="68236" x="3314700" y="6343650"/>
          <p14:tracePt t="68252" x="3327400" y="6343650"/>
          <p14:tracePt t="68285" x="3340100" y="6343650"/>
          <p14:tracePt t="68302" x="3346450" y="6343650"/>
          <p14:tracePt t="68318" x="3352800" y="6343650"/>
          <p14:tracePt t="68335" x="3359150" y="6343650"/>
          <p14:tracePt t="68351" x="3365500" y="6343650"/>
          <p14:tracePt t="68408" x="3371850" y="6343650"/>
          <p14:tracePt t="68415" x="3378200" y="6343650"/>
          <p14:tracePt t="68430" x="3384550" y="6343650"/>
          <p14:tracePt t="68444" x="3397250" y="6343650"/>
          <p14:tracePt t="68456" x="3397250" y="6337300"/>
          <p14:tracePt t="68468" x="3403600" y="6330950"/>
          <p14:tracePt t="68485" x="3409950" y="6330950"/>
          <p14:tracePt t="68501" x="3416300" y="6330950"/>
          <p14:tracePt t="68531" x="3422650" y="6330950"/>
          <p14:tracePt t="68546" x="3422650" y="6324600"/>
          <p14:tracePt t="68555" x="3429000" y="6311900"/>
          <p14:tracePt t="68576" x="3435350" y="6305550"/>
          <p14:tracePt t="68584" x="3441700" y="6292850"/>
          <p14:tracePt t="68600" x="3448050" y="6292850"/>
          <p14:tracePt t="68617" x="3448050" y="6286500"/>
          <p14:tracePt t="68633" x="3460750" y="6280150"/>
          <p14:tracePt t="68650" x="3460750" y="6267450"/>
          <p14:tracePt t="68683" x="3467100" y="6254750"/>
          <p14:tracePt t="68700" x="3479800" y="6242050"/>
          <p14:tracePt t="68717" x="3479800" y="6223000"/>
          <p14:tracePt t="68733" x="3486150" y="6216650"/>
          <p14:tracePt t="68750" x="3486150" y="6210300"/>
          <p14:tracePt t="68766" x="3486150" y="6203950"/>
          <p14:tracePt t="68783" x="3486150" y="6197600"/>
          <p14:tracePt t="68800" x="3486150" y="6191250"/>
          <p14:tracePt t="68816" x="3492500" y="6184900"/>
          <p14:tracePt t="68833" x="3492500" y="6178550"/>
          <p14:tracePt t="68850" x="3492500" y="6165850"/>
          <p14:tracePt t="68883" x="3492500" y="6159500"/>
          <p14:tracePt t="68946" x="3492500" y="6153150"/>
          <p14:tracePt t="71541" x="3486150" y="6153150"/>
          <p14:tracePt t="71550" x="3479800" y="6153150"/>
          <p14:tracePt t="71563" x="3473450" y="6153150"/>
          <p14:tracePt t="71580" x="3467100" y="6153150"/>
          <p14:tracePt t="71597" x="3460750" y="6153150"/>
          <p14:tracePt t="73038" x="3416300" y="6159500"/>
          <p14:tracePt t="73050" x="3359150" y="6178550"/>
          <p14:tracePt t="73056" x="3314700" y="6191250"/>
          <p14:tracePt t="73063" x="3257550" y="6210300"/>
          <p14:tracePt t="73078" x="3149600" y="6242050"/>
          <p14:tracePt t="73094" x="3003550" y="6292850"/>
          <p14:tracePt t="73112" x="2743200" y="6356350"/>
          <p14:tracePt t="73128" x="2603500" y="6407150"/>
          <p14:tracePt t="73144" x="2451100" y="6445250"/>
          <p14:tracePt t="73161" x="2343150" y="6457950"/>
          <p14:tracePt t="73178" x="2222500" y="6477000"/>
          <p14:tracePt t="73194" x="2152650" y="6489700"/>
          <p14:tracePt t="73211" x="2063750" y="6496050"/>
          <p14:tracePt t="73227" x="1924050" y="6521450"/>
          <p14:tracePt t="73245" x="1695450" y="6546850"/>
          <p14:tracePt t="73261" x="1600200" y="6559550"/>
          <p14:tracePt t="73395" x="1073150" y="6546850"/>
          <p14:tracePt t="73410" x="1060450" y="6546850"/>
          <p14:tracePt t="73427" x="1054100" y="6546850"/>
          <p14:tracePt t="73444" x="1041400" y="6546850"/>
          <p14:tracePt t="73588" x="1041400" y="6540500"/>
          <p14:tracePt t="73595" x="1047750" y="6534150"/>
          <p14:tracePt t="73610" x="1092200" y="6508750"/>
          <p14:tracePt t="73627" x="1149350" y="6489700"/>
          <p14:tracePt t="73645" x="1206500" y="6470650"/>
          <p14:tracePt t="73660" x="1225550" y="6464300"/>
          <p14:tracePt t="73677" x="1250950" y="6451600"/>
          <p14:tracePt t="73693" x="1276350" y="6451600"/>
          <p14:tracePt t="73711" x="1320800" y="6451600"/>
          <p14:tracePt t="73727" x="1339850" y="6445250"/>
          <p14:tracePt t="73743" x="1358900" y="6438900"/>
          <p14:tracePt t="73760" x="1384300" y="6432550"/>
          <p14:tracePt t="73778" x="1390650" y="6432550"/>
          <p14:tracePt t="73794" x="1403350" y="6426200"/>
          <p14:tracePt t="73810" x="1422400" y="6419850"/>
          <p14:tracePt t="73827" x="1428750" y="6407150"/>
          <p14:tracePt t="73843" x="1441450" y="6394450"/>
          <p14:tracePt t="73860" x="1460500" y="6381750"/>
          <p14:tracePt t="73876" x="1466850" y="6381750"/>
          <p14:tracePt t="73893" x="1473200" y="6375400"/>
          <p14:tracePt t="73909" x="1479550" y="6369050"/>
          <p14:tracePt t="73926" x="1504950" y="6343650"/>
          <p14:tracePt t="73943" x="1543050" y="6324600"/>
          <p14:tracePt t="73959" x="1581150" y="6305550"/>
          <p14:tracePt t="73976" x="1606550" y="6286500"/>
          <p14:tracePt t="73993" x="1631950" y="6280150"/>
          <p14:tracePt t="74009" x="1644650" y="6267450"/>
          <p14:tracePt t="74026" x="1663700" y="6254750"/>
          <p14:tracePt t="74042" x="1695450" y="6223000"/>
          <p14:tracePt t="74060" x="1727200" y="6184900"/>
          <p14:tracePt t="74076" x="1771650" y="6140450"/>
          <p14:tracePt t="74092" x="1797050" y="6102350"/>
          <p14:tracePt t="74109" x="1816100" y="6076950"/>
          <p14:tracePt t="74126" x="1866900" y="6026150"/>
          <p14:tracePt t="74142" x="1905000" y="5994400"/>
          <p14:tracePt t="74159" x="1949450" y="5962650"/>
          <p14:tracePt t="74176" x="2000250" y="5924550"/>
          <p14:tracePt t="74193" x="2057400" y="5886450"/>
          <p14:tracePt t="74209" x="2070100" y="5873750"/>
          <p14:tracePt t="74225" x="2082800" y="5867400"/>
          <p14:tracePt t="74242" x="2082800" y="5861050"/>
          <p14:tracePt t="74259" x="2101850" y="5854700"/>
          <p14:tracePt t="74275" x="2120900" y="5842000"/>
          <p14:tracePt t="74292" x="2133600" y="5842000"/>
          <p14:tracePt t="74309" x="2139950" y="5829300"/>
          <p14:tracePt t="74326" x="2152650" y="5822950"/>
          <p14:tracePt t="74342" x="2159000" y="5822950"/>
          <p14:tracePt t="74359" x="2171700" y="5822950"/>
          <p14:tracePt t="74393" x="2184400" y="5822950"/>
          <p14:tracePt t="74409" x="2190750" y="5822950"/>
          <p14:tracePt t="74425" x="2203450" y="5822950"/>
          <p14:tracePt t="74442" x="2209800" y="5822950"/>
          <p14:tracePt t="74460" x="2216150" y="5822950"/>
          <p14:tracePt t="74475" x="2222500" y="5822950"/>
          <p14:tracePt t="74492" x="2235200" y="5822950"/>
          <p14:tracePt t="74526" x="2247900" y="5822950"/>
          <p14:tracePt t="74542" x="2260600" y="5822950"/>
          <p14:tracePt t="74558" x="2266950" y="5822950"/>
          <p14:tracePt t="74575" x="2273300" y="5822950"/>
          <p14:tracePt t="74592" x="2279650" y="5822950"/>
          <p14:tracePt t="74597" x="2292350" y="5822950"/>
          <p14:tracePt t="74608" x="2298700" y="5822950"/>
          <p14:tracePt t="74625" x="2317750" y="5822950"/>
          <p14:tracePt t="74642" x="2330450" y="5822950"/>
          <p14:tracePt t="74658" x="2336800" y="5822950"/>
          <p14:tracePt t="74675" x="2355850" y="5822950"/>
          <p14:tracePt t="74692" x="2368550" y="5822950"/>
          <p14:tracePt t="74708" x="2381250" y="5822950"/>
          <p14:tracePt t="74726" x="2400300" y="5835650"/>
          <p14:tracePt t="74741" x="2413000" y="5842000"/>
          <p14:tracePt t="74758" x="2425700" y="5842000"/>
          <p14:tracePt t="74775" x="2438400" y="5854700"/>
          <p14:tracePt t="74791" x="2451100" y="5861050"/>
          <p14:tracePt t="74808" x="2463800" y="5867400"/>
          <p14:tracePt t="74825" x="2476500" y="5873750"/>
          <p14:tracePt t="74841" x="2482850" y="5880100"/>
          <p14:tracePt t="74858" x="2501900" y="5886450"/>
          <p14:tracePt t="74875" x="2520950" y="5899150"/>
          <p14:tracePt t="74892" x="2533650" y="5924550"/>
          <p14:tracePt t="74908" x="2559050" y="5949950"/>
          <p14:tracePt t="74926" x="2597150" y="5994400"/>
          <p14:tracePt t="74942" x="2616200" y="6013450"/>
          <p14:tracePt t="74958" x="2635250" y="6032500"/>
          <p14:tracePt t="74975" x="2641600" y="6045200"/>
          <p14:tracePt t="74991" x="2654300" y="6064250"/>
          <p14:tracePt t="75008" x="2673350" y="6083300"/>
          <p14:tracePt t="75024" x="2679700" y="6089650"/>
          <p14:tracePt t="75041" x="2679700" y="6096000"/>
          <p14:tracePt t="75058" x="2686050" y="6102350"/>
          <p14:tracePt t="75075" x="2686050" y="6108700"/>
          <p14:tracePt t="75091" x="2686050" y="6115050"/>
          <p14:tracePt t="75765" x="2692400" y="6121400"/>
          <p14:tracePt t="75787" x="2698750" y="6127750"/>
          <p14:tracePt t="75795" x="2698750" y="6134100"/>
          <p14:tracePt t="75808" x="2711450" y="6134100"/>
          <p14:tracePt t="75823" x="2711450" y="6140450"/>
          <p14:tracePt t="75840" x="2717800" y="6146800"/>
          <p14:tracePt t="75857" x="2717800" y="6153150"/>
          <p14:tracePt t="75873" x="2717800" y="6159500"/>
          <p14:tracePt t="75890" x="2724150" y="6165850"/>
          <p14:tracePt t="75907" x="2730500" y="6172200"/>
          <p14:tracePt t="75924" x="2736850" y="6178550"/>
          <p14:tracePt t="75941" x="2755900" y="6184900"/>
          <p14:tracePt t="75957" x="2774950" y="6203950"/>
          <p14:tracePt t="75973" x="2787650" y="6223000"/>
          <p14:tracePt t="75990" x="2813050" y="6242050"/>
          <p14:tracePt t="76007" x="2825750" y="6254750"/>
          <p14:tracePt t="76023" x="2863850" y="6280150"/>
          <p14:tracePt t="76040" x="2882900" y="6305550"/>
          <p14:tracePt t="76057" x="2908300" y="6318250"/>
          <p14:tracePt t="76073" x="2927350" y="6330950"/>
          <p14:tracePt t="76090" x="2952750" y="6350000"/>
          <p14:tracePt t="76107" x="2965450" y="6356350"/>
          <p14:tracePt t="76123" x="2978150" y="6362700"/>
          <p14:tracePt t="76140" x="2997200" y="6375400"/>
          <p14:tracePt t="76158" x="3016250" y="6381750"/>
          <p14:tracePt t="76173" x="3028950" y="6388100"/>
          <p14:tracePt t="76190" x="3041650" y="6394450"/>
          <p14:tracePt t="76207" x="3054350" y="6400800"/>
          <p14:tracePt t="76224" x="3073400" y="6413500"/>
          <p14:tracePt t="76240" x="3086100" y="6413500"/>
          <p14:tracePt t="76257" x="3105150" y="6419850"/>
          <p14:tracePt t="76273" x="3124200" y="6426200"/>
          <p14:tracePt t="76290" x="3168650" y="6426200"/>
          <p14:tracePt t="76307" x="3206750" y="6426200"/>
          <p14:tracePt t="76323" x="3257550" y="6426200"/>
          <p14:tracePt t="76339" x="3302000" y="6426200"/>
          <p14:tracePt t="76357" x="3359150" y="6413500"/>
          <p14:tracePt t="76373" x="3384550" y="6400800"/>
          <p14:tracePt t="76390" x="3403600" y="6388100"/>
          <p14:tracePt t="76406" x="3435350" y="6350000"/>
          <p14:tracePt t="76423" x="3467100" y="6273800"/>
          <p14:tracePt t="76440" x="3486150" y="6223000"/>
          <p14:tracePt t="76457" x="3498850" y="6165850"/>
          <p14:tracePt t="76473" x="3517900" y="6083300"/>
          <p14:tracePt t="76490" x="3530600" y="5924550"/>
          <p14:tracePt t="76506" x="3536950" y="5835650"/>
          <p14:tracePt t="76523" x="3549650" y="5765800"/>
          <p14:tracePt t="76539" x="3556000" y="5715000"/>
          <p14:tracePt t="76557" x="3581400" y="5638800"/>
          <p14:tracePt t="76573" x="3594100" y="5581650"/>
          <p14:tracePt t="76589" x="3600450" y="5537200"/>
          <p14:tracePt t="76596" x="3606800" y="5518150"/>
          <p14:tracePt t="76606" x="3606800" y="5492750"/>
          <p14:tracePt t="76623" x="3619500" y="5461000"/>
          <p14:tracePt t="76639" x="3632200" y="5435600"/>
          <p14:tracePt t="76656" x="3644900" y="5410200"/>
          <p14:tracePt t="76672" x="3663950" y="5391150"/>
          <p14:tracePt t="76689" x="3683000" y="5365750"/>
          <p14:tracePt t="76706" x="3695700" y="5353050"/>
          <p14:tracePt t="76722" x="3702050" y="5346700"/>
          <p14:tracePt t="76739" x="3714750" y="5334000"/>
          <p14:tracePt t="76756" x="3733800" y="5327650"/>
          <p14:tracePt t="76772" x="3746500" y="5314950"/>
          <p14:tracePt t="76789" x="3759200" y="5302250"/>
          <p14:tracePt t="76806" x="3771900" y="5302250"/>
          <p14:tracePt t="76823" x="3790950" y="5283200"/>
          <p14:tracePt t="76838" x="3797300" y="5264150"/>
          <p14:tracePt t="76855" x="3816350" y="5245100"/>
          <p14:tracePt t="76872" x="3835400" y="5213350"/>
          <p14:tracePt t="76889" x="3854450" y="5175250"/>
          <p14:tracePt t="76905" x="3860800" y="5156200"/>
          <p14:tracePt t="76922" x="3867150" y="5137150"/>
          <p14:tracePt t="76938" x="3879850" y="5118100"/>
          <p14:tracePt t="76956" x="3886200" y="5092700"/>
          <p14:tracePt t="76972" x="3892550" y="5073650"/>
          <p14:tracePt t="76988" x="3898900" y="5054600"/>
          <p14:tracePt t="77006" x="3905250" y="5041900"/>
          <p14:tracePt t="77022" x="3911600" y="5029200"/>
          <p14:tracePt t="77038" x="3917950" y="5010150"/>
          <p14:tracePt t="77055" x="3937000" y="4997450"/>
          <p14:tracePt t="77072" x="3943350" y="4984750"/>
          <p14:tracePt t="77089" x="3962400" y="4972050"/>
          <p14:tracePt t="77093" x="3968750" y="4965700"/>
          <p14:tracePt t="77106" x="3981450" y="4959350"/>
          <p14:tracePt t="77121" x="4000500" y="4953000"/>
          <p14:tracePt t="77138" x="4013200" y="4946650"/>
          <p14:tracePt t="77156" x="4032250" y="4940300"/>
          <p14:tracePt t="77172" x="4038600" y="4927600"/>
          <p14:tracePt t="77188" x="4044950" y="4921250"/>
          <p14:tracePt t="77205" x="4051300" y="4908550"/>
          <p14:tracePt t="77222" x="4064000" y="4902200"/>
          <p14:tracePt t="77239" x="4095750" y="4870450"/>
          <p14:tracePt t="77255" x="4114800" y="4832350"/>
          <p14:tracePt t="77272" x="4140200" y="4800600"/>
          <p14:tracePt t="77288" x="4165600" y="4775200"/>
          <p14:tracePt t="77305" x="4184650" y="4737100"/>
          <p14:tracePt t="77321" x="4203700" y="4718050"/>
          <p14:tracePt t="77338" x="4210050" y="4705350"/>
          <p14:tracePt t="77355" x="4216400" y="4692650"/>
          <p14:tracePt t="77372" x="4222750" y="4673600"/>
          <p14:tracePt t="77388" x="4235450" y="4660900"/>
          <p14:tracePt t="77405" x="4235450" y="4654550"/>
          <p14:tracePt t="77421" x="4241800" y="4635500"/>
          <p14:tracePt t="77439" x="4254500" y="4622800"/>
          <p14:tracePt t="77455" x="4260850" y="4610100"/>
          <p14:tracePt t="77471" x="4267200" y="4597400"/>
          <p14:tracePt t="77487" x="4273550" y="4584700"/>
          <p14:tracePt t="77505" x="4292600" y="4565650"/>
          <p14:tracePt t="77521" x="4305300" y="4552950"/>
          <p14:tracePt t="77538" x="4324350" y="4533900"/>
          <p14:tracePt t="77554" x="4330700" y="4514850"/>
          <p14:tracePt t="77572" x="4349750" y="4495800"/>
          <p14:tracePt t="77588" x="4356100" y="4489450"/>
          <p14:tracePt t="77604" x="4362450" y="4476750"/>
          <p14:tracePt t="77621" x="4368800" y="4470400"/>
          <p14:tracePt t="77638" x="4381500" y="4464050"/>
          <p14:tracePt t="77654" x="4381500" y="4451350"/>
          <p14:tracePt t="77671" x="4387850" y="4445000"/>
          <p14:tracePt t="77688" x="4394200" y="4445000"/>
          <p14:tracePt t="77965" x="4394200" y="4432300"/>
          <p14:tracePt t="77972" x="4387850" y="4413250"/>
          <p14:tracePt t="77988" x="4368800" y="4387850"/>
          <p14:tracePt t="78004" x="4356100" y="4356100"/>
          <p14:tracePt t="78021" x="4356100" y="4337050"/>
          <p14:tracePt t="78038" x="4343400" y="4311650"/>
          <p14:tracePt t="78054" x="4337050" y="4305300"/>
          <p14:tracePt t="78087" x="4337050" y="4292600"/>
          <p14:tracePt t="78107" x="4337050" y="4286250"/>
          <p14:tracePt t="78120" x="4330700" y="4273550"/>
          <p14:tracePt t="78137" x="4330700" y="4254500"/>
          <p14:tracePt t="78154" x="4324350" y="4248150"/>
          <p14:tracePt t="78171" x="4324350" y="4229100"/>
          <p14:tracePt t="78188" x="4324350" y="4222750"/>
          <p14:tracePt t="78220" x="4324350" y="4210050"/>
          <p14:tracePt t="78543" x="4330700" y="4216400"/>
          <p14:tracePt t="78560" x="4337050" y="4216400"/>
          <p14:tracePt t="78566" x="4343400" y="4222750"/>
          <p14:tracePt t="78576" x="4349750" y="4235450"/>
          <p14:tracePt t="78593" x="4362450" y="4241800"/>
          <p14:tracePt t="78603" x="4375150" y="4260850"/>
          <p14:tracePt t="78620" x="4381500" y="4273550"/>
          <p14:tracePt t="78636" x="4387850" y="4279900"/>
          <p14:tracePt t="78653" x="4400550" y="4298950"/>
          <p14:tracePt t="78670" x="4406900" y="4305300"/>
          <p14:tracePt t="78686" x="4419600" y="4318000"/>
          <p14:tracePt t="78703" x="4425950" y="4318000"/>
          <p14:tracePt t="78720" x="4445000" y="4337050"/>
          <p14:tracePt t="78736" x="4464050" y="4349750"/>
          <p14:tracePt t="78753" x="4483100" y="4362450"/>
          <p14:tracePt t="78769" x="4508500" y="4381500"/>
          <p14:tracePt t="78786" x="4565650" y="4400550"/>
          <p14:tracePt t="78802" x="4591050" y="4406900"/>
          <p14:tracePt t="78819" x="4616450" y="4413250"/>
          <p14:tracePt t="78835" x="4635500" y="4419600"/>
          <p14:tracePt t="78852" x="4654550" y="4432300"/>
          <p14:tracePt t="78869" x="4660900" y="4432300"/>
          <p14:tracePt t="78886" x="4667250" y="4432300"/>
          <p14:tracePt t="78903" x="4673600" y="4445000"/>
          <p14:tracePt t="78920" x="4686300" y="4451350"/>
          <p14:tracePt t="78936" x="4699000" y="4451350"/>
          <p14:tracePt t="78952" x="4699000" y="4464050"/>
          <p14:tracePt t="78969" x="4711700" y="4464050"/>
          <p14:tracePt t="78987" x="4724400" y="4476750"/>
          <p14:tracePt t="79003" x="4737100" y="4483100"/>
          <p14:tracePt t="79019" x="4749800" y="4489450"/>
          <p14:tracePt t="79036" x="4762500" y="4502150"/>
          <p14:tracePt t="79053" x="4781550" y="4521200"/>
          <p14:tracePt t="79069" x="4794250" y="4527550"/>
          <p14:tracePt t="79085" x="4813300" y="4540250"/>
          <p14:tracePt t="79102" x="4826000" y="4546600"/>
          <p14:tracePt t="79118" x="4845050" y="4552950"/>
          <p14:tracePt t="79135" x="4870450" y="4572000"/>
          <p14:tracePt t="79152" x="4883150" y="4578350"/>
          <p14:tracePt t="79168" x="4895850" y="4584700"/>
          <p14:tracePt t="79185" x="4908550" y="4591050"/>
          <p14:tracePt t="79202" x="4921250" y="4597400"/>
          <p14:tracePt t="79219" x="4933950" y="4610100"/>
          <p14:tracePt t="79236" x="4946650" y="4622800"/>
          <p14:tracePt t="79253" x="4965700" y="4629150"/>
          <p14:tracePt t="79269" x="4978400" y="4635500"/>
          <p14:tracePt t="79285" x="4991100" y="4641850"/>
          <p14:tracePt t="79302" x="5003800" y="4648200"/>
          <p14:tracePt t="79324" x="5022850" y="4660900"/>
          <p14:tracePt t="79335" x="5035550" y="4667250"/>
          <p14:tracePt t="79352" x="5048250" y="4667250"/>
          <p14:tracePt t="79369" x="5060950" y="4679950"/>
          <p14:tracePt t="79386" x="5080000" y="4686300"/>
          <p14:tracePt t="79402" x="5092700" y="4692650"/>
          <p14:tracePt t="79418" x="5105400" y="4699000"/>
          <p14:tracePt t="79435" x="5118100" y="4705350"/>
          <p14:tracePt t="79453" x="5130800" y="4711700"/>
          <p14:tracePt t="79469" x="5137150" y="4711700"/>
          <p14:tracePt t="79485" x="5143500" y="4718050"/>
          <p14:tracePt t="79502" x="5149850" y="4724400"/>
          <p14:tracePt t="79519" x="5162550" y="4724400"/>
          <p14:tracePt t="79535" x="5168900" y="4724400"/>
          <p14:tracePt t="79552" x="5181600" y="4737100"/>
          <p14:tracePt t="79586" x="5194300" y="4737100"/>
          <p14:tracePt t="79605" x="5200650" y="4737100"/>
          <p14:tracePt t="79618" x="5207000" y="4743450"/>
          <p14:tracePt t="79635" x="5219700" y="4749800"/>
          <p14:tracePt t="79652" x="5232400" y="4756150"/>
          <p14:tracePt t="79669" x="5251450" y="4756150"/>
          <p14:tracePt t="79684" x="5257800" y="4762500"/>
          <p14:tracePt t="79701" x="5270500" y="4775200"/>
          <p14:tracePt t="79718" x="5289550" y="4775200"/>
          <p14:tracePt t="79735" x="5321300" y="4794250"/>
          <p14:tracePt t="79751" x="5340350" y="4806950"/>
          <p14:tracePt t="79768" x="5353050" y="4813300"/>
          <p14:tracePt t="79785" x="5365750" y="4826000"/>
          <p14:tracePt t="79802" x="5372100" y="4832350"/>
          <p14:tracePt t="79818" x="5378450" y="4845050"/>
          <p14:tracePt t="79834" x="5384800" y="4845050"/>
          <p14:tracePt t="79851" x="5391150" y="4851400"/>
          <p14:tracePt t="79868" x="5403850" y="4857750"/>
          <p14:tracePt t="79901" x="5416550" y="4857750"/>
          <p14:tracePt t="79918" x="5416550" y="4864100"/>
          <p14:tracePt t="79935" x="5429250" y="4876800"/>
          <p14:tracePt t="79951" x="5435600" y="4876800"/>
          <p14:tracePt t="79968" x="5435600" y="4883150"/>
          <p14:tracePt t="79985" x="5441950" y="4889500"/>
          <p14:tracePt t="80002" x="5454650" y="4902200"/>
          <p14:tracePt t="80018" x="5473700" y="4914900"/>
          <p14:tracePt t="80034" x="5492750" y="4927600"/>
          <p14:tracePt t="80051" x="5499100" y="4933950"/>
          <p14:tracePt t="80069" x="5518150" y="4940300"/>
          <p14:tracePt t="80084" x="5530850" y="4946650"/>
          <p14:tracePt t="80101" x="5537200" y="4953000"/>
          <p14:tracePt t="80135" x="5549900" y="4953000"/>
          <p14:tracePt t="80151" x="5562600" y="4965700"/>
          <p14:tracePt t="80168" x="5568950" y="4965700"/>
          <p14:tracePt t="80184" x="5575300" y="4965700"/>
          <p14:tracePt t="80202" x="5588000" y="4972050"/>
          <p14:tracePt t="80218" x="5613400" y="4984750"/>
          <p14:tracePt t="80234" x="5626100" y="4991100"/>
          <p14:tracePt t="80251" x="5632450" y="4991100"/>
          <p14:tracePt t="80268" x="5651500" y="4991100"/>
          <p14:tracePt t="80284" x="5664200" y="4991100"/>
          <p14:tracePt t="80300" x="5670550" y="5003800"/>
          <p14:tracePt t="80318" x="5683250" y="5003800"/>
          <p14:tracePt t="80335" x="5689600" y="5003800"/>
          <p14:tracePt t="80351" x="5695950" y="5003800"/>
          <p14:tracePt t="80384" x="5708650" y="5003800"/>
          <p14:tracePt t="80401" x="5721350" y="5010150"/>
          <p14:tracePt t="80417" x="5727700" y="5010150"/>
          <p14:tracePt t="80451" x="5746750" y="5010150"/>
          <p14:tracePt t="80468" x="5765800" y="5022850"/>
          <p14:tracePt t="80483" x="5772150" y="5022850"/>
          <p14:tracePt t="80500" x="5778500" y="5022850"/>
          <p14:tracePt t="80533" x="5791200" y="5022850"/>
          <p14:tracePt t="80550" x="5797550" y="5022850"/>
          <p14:tracePt t="80593" x="5803900" y="5022850"/>
          <p14:tracePt t="80600" x="5810250" y="5022850"/>
          <p14:tracePt t="80616" x="5816600" y="5022850"/>
          <p14:tracePt t="80633" x="5829300" y="5022850"/>
          <p14:tracePt t="80649" x="5848350" y="5029200"/>
          <p14:tracePt t="80666" x="5867400" y="5029200"/>
          <p14:tracePt t="80682" x="5911850" y="5041900"/>
          <p14:tracePt t="80699" x="5930900" y="5048250"/>
          <p14:tracePt t="80716" x="5949950" y="5048250"/>
          <p14:tracePt t="80734" x="5956300" y="5048250"/>
          <p14:tracePt t="80749" x="5962650" y="5048250"/>
          <p14:tracePt t="80766" x="5969000" y="5048250"/>
          <p14:tracePt t="80783" x="5975350" y="5048250"/>
          <p14:tracePt t="80799" x="5981700" y="5048250"/>
          <p14:tracePt t="80816" x="5988050" y="5048250"/>
          <p14:tracePt t="81446" x="5969000" y="5067300"/>
          <p14:tracePt t="81454" x="5924550" y="5105400"/>
          <p14:tracePt t="81465" x="5873750" y="5156200"/>
          <p14:tracePt t="81483" x="5645150" y="5321300"/>
          <p14:tracePt t="81499" x="5499100" y="5441950"/>
          <p14:tracePt t="81516" x="5359400" y="5619750"/>
          <p14:tracePt t="81533" x="5251450" y="5810250"/>
          <p14:tracePt t="81550" x="5099050" y="6064250"/>
          <p14:tracePt t="81565" x="4914900" y="6362700"/>
          <p14:tracePt t="81582" x="4743450" y="6572250"/>
          <p14:tracePt t="81589" x="4648200" y="6661150"/>
          <p14:tracePt t="81599" x="4546600" y="6762750"/>
          <p14:tracePt t="81617" x="4337050" y="6851650"/>
          <p14:tracePt t="81632" x="4298950" y="6851650"/>
          <p14:tracePt t="81649" x="4273550" y="6851650"/>
          <p14:tracePt t="81665" x="4241800" y="6851650"/>
          <p14:tracePt t="81683" x="4171950" y="6832600"/>
          <p14:tracePt t="81699" x="4108450" y="6794500"/>
          <p14:tracePt t="81715" x="3987800" y="6737350"/>
          <p14:tracePt t="81732" x="3841750" y="6705600"/>
          <p14:tracePt t="81749" x="3727450" y="6667500"/>
          <p14:tracePt t="81765" x="3695700" y="6654800"/>
          <p14:tracePt t="81782" x="3663950" y="6648450"/>
          <p14:tracePt t="81799" x="3638550" y="6648450"/>
          <p14:tracePt t="81816" x="3587750" y="6648450"/>
          <p14:tracePt t="81832" x="3536950" y="6648450"/>
          <p14:tracePt t="81849" x="3505200" y="6648450"/>
          <p14:tracePt t="81865" x="3492500" y="6648450"/>
          <p14:tracePt t="81883" x="3479800" y="6648450"/>
          <p14:tracePt t="81898" x="3454400" y="6648450"/>
          <p14:tracePt t="81915" x="3422650" y="6635750"/>
          <p14:tracePt t="81932" x="3371850" y="6616700"/>
          <p14:tracePt t="81949" x="3282950" y="6572250"/>
          <p14:tracePt t="81965" x="3244850" y="6553200"/>
          <p14:tracePt t="81981" x="3232150" y="6540500"/>
          <p14:tracePt t="81998" x="3219450" y="6534150"/>
          <p14:tracePt t="82015" x="3213100" y="6534150"/>
          <p14:tracePt t="82031" x="3213100" y="6521450"/>
          <p14:tracePt t="82048" x="3213100" y="6515100"/>
          <p14:tracePt t="82065" x="3213100" y="6508750"/>
          <p14:tracePt t="82083" x="3263900" y="6496050"/>
          <p14:tracePt t="82099" x="3352800" y="6470650"/>
          <p14:tracePt t="82115" x="3454400" y="6464300"/>
          <p14:tracePt t="82131" x="3536950" y="6457950"/>
          <p14:tracePt t="82149" x="3721100" y="6457950"/>
          <p14:tracePt t="82165" x="3879850" y="6457950"/>
          <p14:tracePt t="82181" x="4019550" y="6464300"/>
          <p14:tracePt t="82198" x="4133850" y="6477000"/>
          <p14:tracePt t="82215" x="4273550" y="6489700"/>
          <p14:tracePt t="82231" x="4457700" y="6496050"/>
          <p14:tracePt t="82248" x="4546600" y="6508750"/>
          <p14:tracePt t="82264" x="4629150" y="6508750"/>
          <p14:tracePt t="82281" x="4737100" y="6508750"/>
          <p14:tracePt t="82299" x="4908550" y="6515100"/>
          <p14:tracePt t="82314" x="5010150" y="6521450"/>
          <p14:tracePt t="82331" x="5099050" y="6527800"/>
          <p14:tracePt t="82350" x="5238750" y="6553200"/>
          <p14:tracePt t="82365" x="5327650" y="6565900"/>
          <p14:tracePt t="82381" x="5403850" y="6572250"/>
          <p14:tracePt t="82398" x="5473700" y="6578600"/>
          <p14:tracePt t="82414" x="5518150" y="6578600"/>
          <p14:tracePt t="82431" x="5600700" y="6578600"/>
          <p14:tracePt t="82448" x="5670550" y="6578600"/>
          <p14:tracePt t="82464" x="5759450" y="6578600"/>
          <p14:tracePt t="82481" x="5842000" y="6578600"/>
          <p14:tracePt t="82499" x="5975350" y="6578600"/>
          <p14:tracePt t="82514" x="6064250" y="6584950"/>
          <p14:tracePt t="82531" x="6140450" y="6584950"/>
          <p14:tracePt t="82548" x="6203950" y="6597650"/>
          <p14:tracePt t="82564" x="6248400" y="6597650"/>
          <p14:tracePt t="82580" x="6267450" y="6597650"/>
          <p14:tracePt t="82602" x="6273800" y="6597650"/>
          <p14:tracePt t="82613" x="6280150" y="6597650"/>
          <p14:tracePt t="82631" x="6286500" y="6597650"/>
          <p14:tracePt t="82921" x="6273800" y="6591300"/>
          <p14:tracePt t="82928" x="6235700" y="6578600"/>
          <p14:tracePt t="82937" x="6197600" y="6559550"/>
          <p14:tracePt t="82947" x="6165850" y="6553200"/>
          <p14:tracePt t="82964" x="6038850" y="6515100"/>
          <p14:tracePt t="82980" x="5937250" y="6502400"/>
          <p14:tracePt t="82997" x="5842000" y="6477000"/>
          <p14:tracePt t="83014" x="5708650" y="6451600"/>
          <p14:tracePt t="83031" x="5505450" y="6438900"/>
          <p14:tracePt t="83047" x="5403850" y="6419850"/>
          <p14:tracePt t="83063" x="5353050" y="6419850"/>
          <p14:tracePt t="83080" x="5283200" y="6407150"/>
          <p14:tracePt t="83086" x="5226050" y="6407150"/>
          <p14:tracePt t="83098" x="5099050" y="6400800"/>
          <p14:tracePt t="83113" x="4972050" y="6394450"/>
          <p14:tracePt t="83130" x="4857750" y="6394450"/>
          <p14:tracePt t="83147" x="4673600" y="6381750"/>
          <p14:tracePt t="83164" x="4394200" y="6381750"/>
          <p14:tracePt t="83180" x="4260850" y="6381750"/>
          <p14:tracePt t="83196" x="4114800" y="6388100"/>
          <p14:tracePt t="83213" x="3994150" y="6394450"/>
          <p14:tracePt t="83230" x="3898900" y="6400800"/>
          <p14:tracePt t="83246" x="3778250" y="6413500"/>
          <p14:tracePt t="83263" x="3670300" y="6432550"/>
          <p14:tracePt t="83280" x="3549650" y="6432550"/>
          <p14:tracePt t="83297" x="3435350" y="6445250"/>
          <p14:tracePt t="83313" x="3390900" y="6445250"/>
          <p14:tracePt t="83329" x="3359150" y="6445250"/>
          <p14:tracePt t="83346" x="3327400" y="6445250"/>
          <p14:tracePt t="83363" x="3282950" y="6445250"/>
          <p14:tracePt t="83379" x="3194050" y="6445250"/>
          <p14:tracePt t="83396" x="3149600" y="6438900"/>
          <p14:tracePt t="83413" x="3124200" y="6438900"/>
          <p14:tracePt t="83430" x="3111500" y="6438900"/>
          <p14:tracePt t="83446" x="3098800" y="6438900"/>
          <p14:tracePt t="83480" x="3092450" y="6438900"/>
          <p14:tracePt t="83594" x="3092450" y="6432550"/>
          <p14:tracePt t="86180" x="3079750" y="6432550"/>
          <p14:tracePt t="86187" x="3073400" y="6438900"/>
          <p14:tracePt t="86196" x="3060700" y="6451600"/>
          <p14:tracePt t="86210" x="3016250" y="6470650"/>
          <p14:tracePt t="86226" x="2959100" y="6489700"/>
          <p14:tracePt t="86242" x="2889250" y="6496050"/>
          <p14:tracePt t="86259" x="2781300" y="6496050"/>
          <p14:tracePt t="86276" x="2654300" y="6496050"/>
          <p14:tracePt t="86292" x="2552700" y="6483350"/>
          <p14:tracePt t="86309" x="2419350" y="6457950"/>
          <p14:tracePt t="86325" x="2279650" y="6419850"/>
          <p14:tracePt t="86342" x="2127250" y="6407150"/>
          <p14:tracePt t="86359" x="2070100" y="6394450"/>
          <p14:tracePt t="86375" x="2012950" y="6388100"/>
          <p14:tracePt t="86392" x="1943100" y="6381750"/>
          <p14:tracePt t="86410" x="1854200" y="6381750"/>
          <p14:tracePt t="86425" x="1790700" y="6381750"/>
          <p14:tracePt t="86442" x="1727200" y="6388100"/>
          <p14:tracePt t="86460" x="1676400" y="6394450"/>
          <p14:tracePt t="86476" x="1612900" y="6407150"/>
          <p14:tracePt t="86492" x="1562100" y="6426200"/>
          <p14:tracePt t="86508" x="1517650" y="6432550"/>
          <p14:tracePt t="86525" x="1485900" y="6432550"/>
          <p14:tracePt t="86542" x="1454150" y="6432550"/>
          <p14:tracePt t="86559" x="1428750" y="6432550"/>
          <p14:tracePt t="86575" x="1397000" y="6432550"/>
          <p14:tracePt t="86591" x="1365250" y="6419850"/>
          <p14:tracePt t="86598" x="1352550" y="6419850"/>
          <p14:tracePt t="86609" x="1339850" y="6407150"/>
          <p14:tracePt t="86625" x="1333500" y="6407150"/>
          <p14:tracePt t="86658" x="1320800" y="6407150"/>
          <p14:tracePt t="86743" x="1327150" y="6407150"/>
          <p14:tracePt t="86750" x="1333500" y="6407150"/>
          <p14:tracePt t="86759" x="1365250" y="6407150"/>
          <p14:tracePt t="86774" x="1428750" y="6407150"/>
          <p14:tracePt t="86791" x="1517650" y="6407150"/>
          <p14:tracePt t="86809" x="1701800" y="6407150"/>
          <p14:tracePt t="86824" x="1854200" y="6407150"/>
          <p14:tracePt t="86841" x="1962150" y="6407150"/>
          <p14:tracePt t="86858" x="2051050" y="6407150"/>
          <p14:tracePt t="86876" x="2139950" y="6407150"/>
          <p14:tracePt t="86891" x="2209800" y="6413500"/>
          <p14:tracePt t="86908" x="2286000" y="6432550"/>
          <p14:tracePt t="86924" x="2381250" y="6438900"/>
          <p14:tracePt t="86942" x="2546350" y="6445250"/>
          <p14:tracePt t="86958" x="2724150" y="6445250"/>
          <p14:tracePt t="86974" x="2895600" y="6445250"/>
          <p14:tracePt t="86991" x="2984500" y="6438900"/>
          <p14:tracePt t="87009" x="3048000" y="6438900"/>
          <p14:tracePt t="87024" x="3073400" y="6438900"/>
          <p14:tracePt t="87041" x="3111500" y="6451600"/>
          <p14:tracePt t="87058" x="3143250" y="6457950"/>
          <p14:tracePt t="87074" x="3200400" y="6464300"/>
          <p14:tracePt t="87091" x="3263900" y="6464300"/>
          <p14:tracePt t="87108" x="3289300" y="6464300"/>
          <p14:tracePt t="87124" x="3308350" y="6464300"/>
          <p14:tracePt t="87142" x="3314700" y="6464300"/>
          <p14:tracePt t="87158" x="3327400" y="6464300"/>
          <p14:tracePt t="87174" x="3333750" y="6464300"/>
          <p14:tracePt t="87191" x="3346450" y="6464300"/>
          <p14:tracePt t="87208" x="3359150" y="6464300"/>
          <p14:tracePt t="87224" x="3371850" y="6464300"/>
          <p14:tracePt t="87240" x="3378200" y="6464300"/>
          <p14:tracePt t="87258" x="3384550" y="6464300"/>
          <p14:tracePt t="87274" x="3390900" y="6464300"/>
          <p14:tracePt t="87388" x="3384550" y="6464300"/>
          <p14:tracePt t="87395" x="3365500" y="6457950"/>
          <p14:tracePt t="87408" x="3340100" y="6451600"/>
          <p14:tracePt t="87424" x="3200400" y="6432550"/>
          <p14:tracePt t="87440" x="3143250" y="6419850"/>
          <p14:tracePt t="87458" x="3060700" y="6413500"/>
          <p14:tracePt t="87474" x="2965450" y="6407150"/>
          <p14:tracePt t="87491" x="2806700" y="6407150"/>
          <p14:tracePt t="87507" x="2730500" y="6407150"/>
          <p14:tracePt t="87524" x="2673350" y="6407150"/>
          <p14:tracePt t="87540" x="2635250" y="6407150"/>
          <p14:tracePt t="87557" x="2571750" y="6407150"/>
          <p14:tracePt t="87574" x="2527300" y="6407150"/>
          <p14:tracePt t="87590" x="2482850" y="6407150"/>
          <p14:tracePt t="87597" x="2457450" y="6407150"/>
          <p14:tracePt t="87607" x="2425700" y="6407150"/>
          <p14:tracePt t="87624" x="2343150" y="6407150"/>
          <p14:tracePt t="87640" x="2305050" y="6407150"/>
          <p14:tracePt t="87657" x="2266950" y="6407150"/>
          <p14:tracePt t="87673" x="2228850" y="6407150"/>
          <p14:tracePt t="87690" x="2171700" y="6407150"/>
          <p14:tracePt t="87706" x="2127250" y="6407150"/>
          <p14:tracePt t="87723" x="2076450" y="6407150"/>
          <p14:tracePt t="87739" x="2032000" y="6407150"/>
          <p14:tracePt t="87757" x="1974850" y="6407150"/>
          <p14:tracePt t="87773" x="1936750" y="6413500"/>
          <p14:tracePt t="87789" x="1905000" y="6413500"/>
          <p14:tracePt t="87806" x="1866900" y="6419850"/>
          <p14:tracePt t="87823" x="1809750" y="6426200"/>
          <p14:tracePt t="87840" x="1746250" y="6426200"/>
          <p14:tracePt t="87856" x="1689100" y="6432550"/>
          <p14:tracePt t="87873" x="1644650" y="6438900"/>
          <p14:tracePt t="87890" x="1562100" y="6438900"/>
          <p14:tracePt t="87906" x="1536700" y="6438900"/>
          <p14:tracePt t="87923" x="1498600" y="6438900"/>
          <p14:tracePt t="87939" x="1479550" y="6438900"/>
          <p14:tracePt t="87957" x="1454150" y="6438900"/>
          <p14:tracePt t="87973" x="1435100" y="6438900"/>
          <p14:tracePt t="87989" x="1422400" y="6438900"/>
          <p14:tracePt t="88006" x="1409700" y="6438900"/>
          <p14:tracePt t="88023" x="1397000" y="6438900"/>
          <p14:tracePt t="88039" x="1384300" y="6438900"/>
          <p14:tracePt t="88056" x="1377950" y="6438900"/>
          <p14:tracePt t="88090" x="1371600" y="6438900"/>
          <p14:tracePt t="88292" x="1403350" y="6438900"/>
          <p14:tracePt t="88299" x="1447800" y="6445250"/>
          <p14:tracePt t="88309" x="1498600" y="6451600"/>
          <p14:tracePt t="88322" x="1581150" y="6470650"/>
          <p14:tracePt t="88339" x="1657350" y="6477000"/>
          <p14:tracePt t="88356" x="1765300" y="6483350"/>
          <p14:tracePt t="88373" x="1936750" y="6489700"/>
          <p14:tracePt t="88389" x="2025650" y="6496050"/>
          <p14:tracePt t="88405" x="2076450" y="6496050"/>
          <p14:tracePt t="88422" x="2127250" y="6496050"/>
          <p14:tracePt t="88439" x="2216150" y="6496050"/>
          <p14:tracePt t="88456" x="2286000" y="6496050"/>
          <p14:tracePt t="88472" x="2362200" y="6496050"/>
          <p14:tracePt t="88489" x="2438400" y="6496050"/>
          <p14:tracePt t="88506" x="2495550" y="6496050"/>
          <p14:tracePt t="88523" x="2540000" y="6496050"/>
          <p14:tracePt t="88539" x="2578100" y="6496050"/>
          <p14:tracePt t="88555" x="2628900" y="6496050"/>
          <p14:tracePt t="88573" x="2743200" y="6496050"/>
          <p14:tracePt t="88589" x="2832100" y="6496050"/>
          <p14:tracePt t="88596" x="2863850" y="6496050"/>
          <p14:tracePt t="88606" x="2889250" y="6496050"/>
          <p14:tracePt t="88622" x="2933700" y="6496050"/>
          <p14:tracePt t="88638" x="3003550" y="6496050"/>
          <p14:tracePt t="88655" x="3067050" y="6496050"/>
          <p14:tracePt t="88671" x="3136900" y="6496050"/>
          <p14:tracePt t="88688" x="3175000" y="6496050"/>
          <p14:tracePt t="88705" x="3225800" y="6496050"/>
          <p14:tracePt t="88721" x="3257550" y="6496050"/>
          <p14:tracePt t="88738" x="3289300" y="6496050"/>
          <p14:tracePt t="88755" x="3308350" y="6496050"/>
          <p14:tracePt t="88772" x="3346450" y="6496050"/>
          <p14:tracePt t="88789" x="3378200" y="6489700"/>
          <p14:tracePt t="88805" x="3416300" y="6483350"/>
          <p14:tracePt t="88821" x="3454400" y="6477000"/>
          <p14:tracePt t="88838" x="3492500" y="6477000"/>
          <p14:tracePt t="88855" x="3505200" y="6477000"/>
          <p14:tracePt t="88871" x="3524250" y="6477000"/>
          <p14:tracePt t="88905" x="3536950" y="6477000"/>
          <p14:tracePt t="88921" x="3543300" y="6477000"/>
          <p14:tracePt t="89156" x="3498850" y="6470650"/>
          <p14:tracePt t="89164" x="3448050" y="6470650"/>
          <p14:tracePt t="89172" x="3384550" y="6464300"/>
          <p14:tracePt t="89188" x="3263900" y="6451600"/>
          <p14:tracePt t="89204" x="3200400" y="6451600"/>
          <p14:tracePt t="89221" x="3143250" y="6451600"/>
          <p14:tracePt t="89239" x="3022600" y="6451600"/>
          <p14:tracePt t="89255" x="2927350" y="6451600"/>
          <p14:tracePt t="89271" x="2851150" y="6451600"/>
          <p14:tracePt t="89288" x="2794000" y="6451600"/>
          <p14:tracePt t="89306" x="2736850" y="6451600"/>
          <p14:tracePt t="89321" x="2698750" y="6451600"/>
          <p14:tracePt t="89338" x="2660650" y="6451600"/>
          <p14:tracePt t="89354" x="2603500" y="6451600"/>
          <p14:tracePt t="89372" x="2514600" y="6451600"/>
          <p14:tracePt t="89388" x="2457450" y="6451600"/>
          <p14:tracePt t="89404" x="2413000" y="6451600"/>
          <p14:tracePt t="89421" x="2368550" y="6451600"/>
          <p14:tracePt t="89439" x="2305050" y="6451600"/>
          <p14:tracePt t="89454" x="2228850" y="6451600"/>
          <p14:tracePt t="89471" x="2146300" y="6451600"/>
          <p14:tracePt t="89488" x="2057400" y="6451600"/>
          <p14:tracePt t="89505" x="1981200" y="6451600"/>
          <p14:tracePt t="89521" x="1936750" y="6451600"/>
          <p14:tracePt t="89538" x="1898650" y="6451600"/>
          <p14:tracePt t="89554" x="1860550" y="6451600"/>
          <p14:tracePt t="89572" x="1771650" y="6451600"/>
          <p14:tracePt t="89588" x="1695450" y="6451600"/>
          <p14:tracePt t="89595" x="1663700" y="6451600"/>
          <p14:tracePt t="89604" x="1631950" y="6451600"/>
          <p14:tracePt t="89620" x="1581150" y="6451600"/>
          <p14:tracePt t="89637" x="1549400" y="6451600"/>
          <p14:tracePt t="89654" x="1504950" y="6451600"/>
          <p14:tracePt t="89671" x="1473200" y="6451600"/>
          <p14:tracePt t="89688" x="1447800" y="6451600"/>
          <p14:tracePt t="89705" x="1428750" y="6451600"/>
          <p14:tracePt t="89721" x="1409700" y="6451600"/>
          <p14:tracePt t="89737" x="1403350" y="6451600"/>
          <p14:tracePt t="89770" x="1390650" y="6451600"/>
          <p14:tracePt t="89922" x="1397000" y="6451600"/>
          <p14:tracePt t="89929" x="1409700" y="6457950"/>
          <p14:tracePt t="89937" x="1422400" y="6457950"/>
          <p14:tracePt t="89954" x="1524000" y="6483350"/>
          <p14:tracePt t="89970" x="1651000" y="6508750"/>
          <p14:tracePt t="89987" x="1835150" y="6540500"/>
          <p14:tracePt t="90003" x="1987550" y="6572250"/>
          <p14:tracePt t="90020" x="2152650" y="6591300"/>
          <p14:tracePt t="90036" x="2279650" y="6604000"/>
          <p14:tracePt t="90053" x="2381250" y="6604000"/>
          <p14:tracePt t="90069" x="2432050" y="6604000"/>
          <p14:tracePt t="90086" x="2489200" y="6604000"/>
          <p14:tracePt t="90102" x="2565400" y="6604000"/>
          <p14:tracePt t="90119" x="2705100" y="6604000"/>
          <p14:tracePt t="90136" x="2768600" y="6597650"/>
          <p14:tracePt t="90152" x="2838450" y="6591300"/>
          <p14:tracePt t="90169" x="2908300" y="6584950"/>
          <p14:tracePt t="90186" x="3016250" y="6572250"/>
          <p14:tracePt t="90202" x="3092450" y="6572250"/>
          <p14:tracePt t="90219" x="3168650" y="6572250"/>
          <p14:tracePt t="90236" x="3225800" y="6572250"/>
          <p14:tracePt t="90253" x="3308350" y="6572250"/>
          <p14:tracePt t="90269" x="3378200" y="6572250"/>
          <p14:tracePt t="90286" x="3435350" y="6572250"/>
          <p14:tracePt t="90302" x="3479800" y="6572250"/>
          <p14:tracePt t="90319" x="3549650" y="6572250"/>
          <p14:tracePt t="90336" x="3587750" y="6565900"/>
          <p14:tracePt t="90352" x="3625850" y="6559550"/>
          <p14:tracePt t="90369" x="3651250" y="6546850"/>
          <p14:tracePt t="90386" x="3695700" y="6534150"/>
          <p14:tracePt t="90402" x="3708400" y="6534150"/>
          <p14:tracePt t="90419" x="3727450" y="6534150"/>
          <p14:tracePt t="90452" x="3740150" y="6534150"/>
          <p14:tracePt t="90756" x="3733800" y="6527800"/>
          <p14:tracePt t="90764" x="3721100" y="6527800"/>
          <p14:tracePt t="90773" x="3714750" y="6527800"/>
          <p14:tracePt t="90785" x="3695700" y="6521450"/>
          <p14:tracePt t="90802" x="3663950" y="6508750"/>
          <p14:tracePt t="90818" x="3657600" y="6502400"/>
          <p14:tracePt t="90835" x="3644900" y="6502400"/>
          <p14:tracePt t="90868" x="3632200" y="6502400"/>
          <p14:tracePt t="90885" x="3625850" y="6502400"/>
          <p14:tracePt t="90971" x="3632200" y="6502400"/>
          <p14:tracePt t="90988" x="3638550" y="6502400"/>
          <p14:tracePt t="90993" x="3644900" y="6502400"/>
          <p14:tracePt t="91001" x="3651250" y="6502400"/>
          <p14:tracePt t="91018" x="3676650" y="6502400"/>
          <p14:tracePt t="91034" x="3714750" y="6502400"/>
          <p14:tracePt t="91051" x="3790950" y="6502400"/>
          <p14:tracePt t="91068" x="3949700" y="6489700"/>
          <p14:tracePt t="91084" x="4038600" y="6489700"/>
          <p14:tracePt t="91101" x="4095750" y="6489700"/>
          <p14:tracePt t="91117" x="4140200" y="6489700"/>
          <p14:tracePt t="91134" x="4248150" y="6496050"/>
          <p14:tracePt t="91151" x="4356100" y="6496050"/>
          <p14:tracePt t="91168" x="4445000" y="6496050"/>
          <p14:tracePt t="91184" x="4508500" y="6496050"/>
          <p14:tracePt t="91202" x="4584700" y="6496050"/>
          <p14:tracePt t="91218" x="4648200" y="6496050"/>
          <p14:tracePt t="91234" x="4756150" y="6496050"/>
          <p14:tracePt t="91251" x="4883150" y="6489700"/>
          <p14:tracePt t="91269" x="5003800" y="6489700"/>
          <p14:tracePt t="91284" x="5067300" y="6483350"/>
          <p14:tracePt t="91301" x="5143500" y="6477000"/>
          <p14:tracePt t="91318" x="5213350" y="6477000"/>
          <p14:tracePt t="91335" x="5283200" y="6477000"/>
          <p14:tracePt t="91351" x="5321300" y="6477000"/>
          <p14:tracePt t="91368" x="5365750" y="6477000"/>
          <p14:tracePt t="91384" x="5397500" y="6477000"/>
          <p14:tracePt t="91402" x="5454650" y="6477000"/>
          <p14:tracePt t="91418" x="5505450" y="6477000"/>
          <p14:tracePt t="91435" x="5568950" y="6477000"/>
          <p14:tracePt t="91451" x="5645150" y="6470650"/>
          <p14:tracePt t="91468" x="5746750" y="6464300"/>
          <p14:tracePt t="91484" x="5797550" y="6464300"/>
          <p14:tracePt t="91501" x="5822950" y="6464300"/>
          <p14:tracePt t="91518" x="5848350" y="6464300"/>
          <p14:tracePt t="91535" x="5892800" y="6464300"/>
          <p14:tracePt t="91551" x="5918200" y="6464300"/>
          <p14:tracePt t="91568" x="5949950" y="6464300"/>
          <p14:tracePt t="91584" x="5969000" y="6464300"/>
          <p14:tracePt t="91591" x="5975350" y="6464300"/>
          <p14:tracePt t="91602" x="6013450" y="6464300"/>
          <p14:tracePt t="91618" x="6045200" y="6464300"/>
          <p14:tracePt t="91634" x="6096000" y="6464300"/>
          <p14:tracePt t="91651" x="6127750" y="6451600"/>
          <p14:tracePt t="91668" x="6159500" y="6451600"/>
          <p14:tracePt t="91684" x="6172200" y="6451600"/>
          <p14:tracePt t="91701" x="6178550" y="6451600"/>
          <p14:tracePt t="91718" x="6184900" y="6451600"/>
          <p14:tracePt t="91735" x="6191250" y="6451600"/>
          <p14:tracePt t="91839" x="6184900" y="6451600"/>
          <p14:tracePt t="91847" x="6172200" y="6451600"/>
          <p14:tracePt t="91862" x="6165850" y="6451600"/>
          <p14:tracePt t="91870" x="6153150" y="6451600"/>
          <p14:tracePt t="91884" x="6134100" y="6451600"/>
          <p14:tracePt t="91900" x="6089650" y="6451600"/>
          <p14:tracePt t="91917" x="6038850" y="6451600"/>
          <p14:tracePt t="91934" x="6007100" y="6451600"/>
          <p14:tracePt t="91950" x="5873750" y="6445250"/>
          <p14:tracePt t="91967" x="5708650" y="6445250"/>
          <p14:tracePt t="91983" x="5556250" y="6445250"/>
          <p14:tracePt t="92000" x="5473700" y="6445250"/>
          <p14:tracePt t="92017" x="5353050" y="6445250"/>
          <p14:tracePt t="92034" x="5276850" y="6445250"/>
          <p14:tracePt t="92050" x="5200650" y="6445250"/>
          <p14:tracePt t="92067" x="5124450" y="6451600"/>
          <p14:tracePt t="92084" x="5035550" y="6451600"/>
          <p14:tracePt t="92100" x="4965700" y="6457950"/>
          <p14:tracePt t="92117" x="4883150" y="6470650"/>
          <p14:tracePt t="92133" x="4781550" y="6477000"/>
          <p14:tracePt t="92150" x="4654550" y="6483350"/>
          <p14:tracePt t="92167" x="4584700" y="6489700"/>
          <p14:tracePt t="92183" x="4495800" y="6496050"/>
          <p14:tracePt t="92200" x="4381500" y="6508750"/>
          <p14:tracePt t="92217" x="4229100" y="6515100"/>
          <p14:tracePt t="92233" x="4159250" y="6521450"/>
          <p14:tracePt t="92250" x="4102100" y="6521450"/>
          <p14:tracePt t="92267" x="4025900" y="6527800"/>
          <p14:tracePt t="92284" x="3854450" y="6534150"/>
          <p14:tracePt t="92300" x="3765550" y="6540500"/>
          <p14:tracePt t="92317" x="3702050" y="6540500"/>
          <p14:tracePt t="92333" x="3644900" y="6546850"/>
          <p14:tracePt t="92350" x="3543300" y="6553200"/>
          <p14:tracePt t="92366" x="3467100" y="6559550"/>
          <p14:tracePt t="92383" x="3390900" y="6572250"/>
          <p14:tracePt t="92400" x="3321050" y="6572250"/>
          <p14:tracePt t="92417" x="3263900" y="6572250"/>
          <p14:tracePt t="92433" x="3225800" y="6572250"/>
          <p14:tracePt t="92450" x="3187700" y="6572250"/>
          <p14:tracePt t="92466" x="3168650" y="6572250"/>
          <p14:tracePt t="92484" x="3149600" y="6572250"/>
          <p14:tracePt t="92516" x="3143250" y="6572250"/>
          <p14:tracePt t="92721" x="3155950" y="6572250"/>
          <p14:tracePt t="92728" x="3175000" y="6572250"/>
          <p14:tracePt t="92738" x="3194050" y="6578600"/>
          <p14:tracePt t="92750" x="3219450" y="6578600"/>
          <p14:tracePt t="92766" x="3238500" y="6578600"/>
          <p14:tracePt t="92782" x="3263900" y="6578600"/>
          <p14:tracePt t="92800" x="3308350" y="6578600"/>
          <p14:tracePt t="92817" x="3403600" y="6572250"/>
          <p14:tracePt t="92833" x="3479800" y="6572250"/>
          <p14:tracePt t="92849" x="3549650" y="6572250"/>
          <p14:tracePt t="92866" x="3587750" y="6565900"/>
          <p14:tracePt t="92883" x="3638550" y="6559550"/>
          <p14:tracePt t="92900" x="3683000" y="6559550"/>
          <p14:tracePt t="92916" x="3740150" y="6553200"/>
          <p14:tracePt t="92932" x="3822700" y="6540500"/>
          <p14:tracePt t="92950" x="3975100" y="6534150"/>
          <p14:tracePt t="92966" x="4038600" y="6527800"/>
          <p14:tracePt t="92982" x="4108450" y="6521450"/>
          <p14:tracePt t="92999" x="4171950" y="6521450"/>
          <p14:tracePt t="93016" x="4273550" y="6508750"/>
          <p14:tracePt t="93032" x="4425950" y="6508750"/>
          <p14:tracePt t="93048" x="4476750" y="6508750"/>
          <p14:tracePt t="93065" x="4546600" y="6508750"/>
          <p14:tracePt t="93082" x="4622800" y="6502400"/>
          <p14:tracePt t="93084" x="4667250" y="6502400"/>
          <p14:tracePt t="93098" x="4762500" y="6496050"/>
          <p14:tracePt t="93115" x="4857750" y="6496050"/>
          <p14:tracePt t="93131" x="4933950" y="6496050"/>
          <p14:tracePt t="93148" x="5010150" y="6496050"/>
          <p14:tracePt t="93165" x="5245100" y="6496050"/>
          <p14:tracePt t="93182" x="5384800" y="6483350"/>
          <p14:tracePt t="93199" x="5480050" y="6477000"/>
          <p14:tracePt t="93215" x="5619750" y="6477000"/>
          <p14:tracePt t="93232" x="5829300" y="6470650"/>
          <p14:tracePt t="93249" x="5918200" y="6470650"/>
          <p14:tracePt t="93265" x="5981700" y="6470650"/>
          <p14:tracePt t="93282" x="6045200" y="6470650"/>
          <p14:tracePt t="93299" x="6184900" y="6464300"/>
          <p14:tracePt t="93315" x="6280150" y="6464300"/>
          <p14:tracePt t="93332" x="6330950" y="6464300"/>
          <p14:tracePt t="93350" x="6362700" y="6464300"/>
          <p14:tracePt t="93365" x="6369050" y="6464300"/>
          <p14:tracePt t="93381" x="6375400" y="6464300"/>
          <p14:tracePt t="93399" x="6381750" y="6464300"/>
          <p14:tracePt t="93447" x="6381750" y="6457950"/>
          <p14:tracePt t="93457" x="6381750" y="6451600"/>
          <p14:tracePt t="93782" x="6362700" y="6438900"/>
          <p14:tracePt t="93789" x="6305550" y="6400800"/>
          <p14:tracePt t="93798" x="6235700" y="6369050"/>
          <p14:tracePt t="93815" x="6051550" y="6286500"/>
          <p14:tracePt t="93832" x="5867400" y="6153150"/>
          <p14:tracePt t="93848" x="5740400" y="6045200"/>
          <p14:tracePt t="93864" x="5588000" y="5930900"/>
          <p14:tracePt t="93882" x="5454650" y="5842000"/>
          <p14:tracePt t="93899" x="5302250" y="5765800"/>
          <p14:tracePt t="93914" x="5168900" y="5708650"/>
          <p14:tracePt t="93931" x="5054600" y="5632450"/>
          <p14:tracePt t="93948" x="4959350" y="5568950"/>
          <p14:tracePt t="93965" x="4876800" y="5505450"/>
          <p14:tracePt t="93981" x="4832350" y="5467350"/>
          <p14:tracePt t="93998" x="4794250" y="5422900"/>
          <p14:tracePt t="94014" x="4756150" y="5378450"/>
          <p14:tracePt t="94032" x="4711700" y="5314950"/>
          <p14:tracePt t="94048" x="4686300" y="5245100"/>
          <p14:tracePt t="94063" x="4660900" y="5168900"/>
          <p14:tracePt t="94080" x="4648200" y="5105400"/>
          <p14:tracePt t="94097" x="4641850" y="5035550"/>
          <p14:tracePt t="94113" x="4635500" y="4953000"/>
          <p14:tracePt t="94130" x="4635500" y="4914900"/>
          <p14:tracePt t="94147" x="4635500" y="4876800"/>
          <p14:tracePt t="94163" x="4635500" y="4838700"/>
          <p14:tracePt t="94180" x="4635500" y="4787900"/>
          <p14:tracePt t="94197" x="4635500" y="4768850"/>
          <p14:tracePt t="94214" x="4635500" y="4749800"/>
          <p14:tracePt t="94232" x="4635500" y="4730750"/>
          <p14:tracePt t="94247" x="4622800" y="4705350"/>
          <p14:tracePt t="94264" x="4616450" y="4686300"/>
          <p14:tracePt t="94280" x="4603750" y="4654550"/>
          <p14:tracePt t="94298" x="4578350" y="4610100"/>
          <p14:tracePt t="94314" x="4559300" y="4572000"/>
          <p14:tracePt t="94331" x="4540250" y="4540250"/>
          <p14:tracePt t="94347" x="4533900" y="4489450"/>
          <p14:tracePt t="94365" x="4514850" y="4425950"/>
          <p14:tracePt t="94381" x="4508500" y="4381500"/>
          <p14:tracePt t="94397" x="4508500" y="4343400"/>
          <p14:tracePt t="94414" x="4508500" y="4305300"/>
          <p14:tracePt t="94431" x="4514850" y="4241800"/>
          <p14:tracePt t="94447" x="4521200" y="4203700"/>
          <p14:tracePt t="94464" x="4527550" y="4165600"/>
          <p14:tracePt t="94480" x="4527550" y="4152900"/>
          <p14:tracePt t="94498" x="4527550" y="4140200"/>
          <p14:tracePt t="94514" x="4527550" y="4127500"/>
          <p14:tracePt t="94583" x="4521200" y="4127500"/>
          <p14:tracePt t="94589" x="4508500" y="4133850"/>
          <p14:tracePt t="94597" x="4508500" y="4140200"/>
          <p14:tracePt t="94613" x="4489450" y="4165600"/>
          <p14:tracePt t="94632" x="4476750" y="4184650"/>
          <p14:tracePt t="94648" x="4470400" y="4191000"/>
          <p14:tracePt t="94663" x="4464050" y="4197350"/>
          <p14:tracePt t="94681" x="4457700" y="4203700"/>
          <p14:tracePt t="94696" x="4451350" y="4210050"/>
          <p14:tracePt t="94713" x="4445000" y="4216400"/>
          <p14:tracePt t="94729" x="4432300" y="4216400"/>
          <p14:tracePt t="94762" x="4425950" y="4216400"/>
          <p14:tracePt t="94779" x="4419600" y="4216400"/>
          <p14:tracePt t="94838" x="4413250" y="4216400"/>
          <p14:tracePt t="94853" x="4406900" y="4216400"/>
          <p14:tracePt t="94943" x="4406900" y="4222750"/>
          <p14:tracePt t="95010" x="4406900" y="4229100"/>
          <p14:tracePt t="95018" x="4413250" y="4229100"/>
          <p14:tracePt t="95029" x="4413250" y="4235450"/>
          <p14:tracePt t="95047" x="4438650" y="4248150"/>
          <p14:tracePt t="95063" x="4451350" y="4254500"/>
          <p14:tracePt t="95079" x="4464050" y="4267200"/>
          <p14:tracePt t="95096" x="4476750" y="4273550"/>
          <p14:tracePt t="95104" x="4483100" y="4273550"/>
          <p14:tracePt t="95114" x="4495800" y="4286250"/>
          <p14:tracePt t="95130" x="4508500" y="4298950"/>
          <p14:tracePt t="95145" x="4521200" y="4305300"/>
          <p14:tracePt t="95162" x="4533900" y="4311650"/>
          <p14:tracePt t="95179" x="4546600" y="4324350"/>
          <p14:tracePt t="95195" x="4552950" y="4337050"/>
          <p14:tracePt t="95212" x="4565650" y="4343400"/>
          <p14:tracePt t="95229" x="4572000" y="4356100"/>
          <p14:tracePt t="95245" x="4584700" y="4375150"/>
          <p14:tracePt t="95262" x="4591050" y="4394200"/>
          <p14:tracePt t="95278" x="4597400" y="4400550"/>
          <p14:tracePt t="95295" x="4603750" y="4406900"/>
          <p14:tracePt t="95312" x="4610100" y="4419600"/>
          <p14:tracePt t="95328" x="4616450" y="4425950"/>
          <p14:tracePt t="95345" x="4622800" y="4432300"/>
          <p14:tracePt t="95362" x="4629150" y="4445000"/>
          <p14:tracePt t="95378" x="4635500" y="4451350"/>
          <p14:tracePt t="95395" x="4641850" y="4457700"/>
          <p14:tracePt t="95411" x="4648200" y="4464050"/>
          <p14:tracePt t="95428" x="4648200" y="4470400"/>
          <p14:tracePt t="95445" x="4654550" y="4476750"/>
          <p14:tracePt t="95462" x="4667250" y="4489450"/>
          <p14:tracePt t="95505" x="4673600" y="4489450"/>
          <p14:tracePt t="95512" x="4673600" y="4495800"/>
          <p14:tracePt t="95528" x="4679950" y="4502150"/>
          <p14:tracePt t="95545" x="4686300" y="4508500"/>
          <p14:tracePt t="95561" x="4699000" y="4514850"/>
          <p14:tracePt t="95578" x="4711700" y="4521200"/>
          <p14:tracePt t="95595" x="4730750" y="4527550"/>
          <p14:tracePt t="95611" x="4737100" y="4533900"/>
          <p14:tracePt t="95628" x="4749800" y="4540250"/>
          <p14:tracePt t="95645" x="4768850" y="4546600"/>
          <p14:tracePt t="95661" x="4787900" y="4552950"/>
          <p14:tracePt t="95678" x="4813300" y="4565650"/>
          <p14:tracePt t="95694" x="4832350" y="4572000"/>
          <p14:tracePt t="95711" x="4851400" y="4578350"/>
          <p14:tracePt t="95728" x="4870450" y="4584700"/>
          <p14:tracePt t="95744" x="4889500" y="4597400"/>
          <p14:tracePt t="95761" x="4895850" y="4597400"/>
          <p14:tracePt t="95778" x="4908550" y="4603750"/>
          <p14:tracePt t="95794" x="4927600" y="4603750"/>
          <p14:tracePt t="95811" x="4933950" y="4610100"/>
          <p14:tracePt t="95828" x="4946650" y="4616450"/>
          <p14:tracePt t="95844" x="4959350" y="4622800"/>
          <p14:tracePt t="95861" x="4978400" y="4629150"/>
          <p14:tracePt t="95878" x="4991100" y="4635500"/>
          <p14:tracePt t="95894" x="5003800" y="4641850"/>
          <p14:tracePt t="95911" x="5022850" y="4648200"/>
          <p14:tracePt t="95928" x="5041900" y="4660900"/>
          <p14:tracePt t="95944" x="5054600" y="4660900"/>
          <p14:tracePt t="95961" x="5067300" y="4673600"/>
          <p14:tracePt t="95977" x="5080000" y="4679950"/>
          <p14:tracePt t="95994" x="5111750" y="4686300"/>
          <p14:tracePt t="96011" x="5130800" y="4692650"/>
          <p14:tracePt t="96027" x="5143500" y="4705350"/>
          <p14:tracePt t="96044" x="5156200" y="4705350"/>
          <p14:tracePt t="96061" x="5175250" y="4718050"/>
          <p14:tracePt t="96077" x="5187950" y="4718050"/>
          <p14:tracePt t="96094" x="5200650" y="4730750"/>
          <p14:tracePt t="96110" x="5213350" y="4737100"/>
          <p14:tracePt t="96127" x="5232400" y="4743450"/>
          <p14:tracePt t="96144" x="5238750" y="4749800"/>
          <p14:tracePt t="96160" x="5251450" y="4756150"/>
          <p14:tracePt t="96177" x="5264150" y="4762500"/>
          <p14:tracePt t="96194" x="5283200" y="4768850"/>
          <p14:tracePt t="96210" x="5289550" y="4775200"/>
          <p14:tracePt t="96227" x="5308600" y="4787900"/>
          <p14:tracePt t="96244" x="5321300" y="4787900"/>
          <p14:tracePt t="96261" x="5334000" y="4800600"/>
          <p14:tracePt t="96277" x="5346700" y="4806950"/>
          <p14:tracePt t="96294" x="5372100" y="4813300"/>
          <p14:tracePt t="96311" x="5397500" y="4819650"/>
          <p14:tracePt t="96328" x="5454650" y="4832350"/>
          <p14:tracePt t="96344" x="5499100" y="4838700"/>
          <p14:tracePt t="96360" x="5524500" y="4851400"/>
          <p14:tracePt t="96377" x="5549900" y="4857750"/>
          <p14:tracePt t="96394" x="5581650" y="4864100"/>
          <p14:tracePt t="96411" x="5600700" y="4870450"/>
          <p14:tracePt t="96427" x="5619750" y="4870450"/>
          <p14:tracePt t="96444" x="5645150" y="4883150"/>
          <p14:tracePt t="96461" x="5664200" y="4883150"/>
          <p14:tracePt t="96477" x="5676900" y="4889500"/>
          <p14:tracePt t="96494" x="5689600" y="4889500"/>
          <p14:tracePt t="96510" x="5702300" y="4889500"/>
          <p14:tracePt t="96527" x="5727700" y="4889500"/>
          <p14:tracePt t="96544" x="5746750" y="4902200"/>
          <p14:tracePt t="96561" x="5765800" y="4902200"/>
          <p14:tracePt t="96577" x="5784850" y="4914900"/>
          <p14:tracePt t="96594" x="5816600" y="4914900"/>
          <p14:tracePt t="96610" x="5835650" y="4921250"/>
          <p14:tracePt t="96627" x="5861050" y="4927600"/>
          <p14:tracePt t="96644" x="5873750" y="4933950"/>
          <p14:tracePt t="96661" x="5892800" y="4940300"/>
          <p14:tracePt t="96677" x="5899150" y="4946650"/>
          <p14:tracePt t="96693" x="5918200" y="4953000"/>
          <p14:tracePt t="96710" x="5924550" y="4959350"/>
          <p14:tracePt t="96727" x="5937250" y="4972050"/>
          <p14:tracePt t="96743" x="5949950" y="4972050"/>
          <p14:tracePt t="96760" x="5956300" y="4978400"/>
          <p14:tracePt t="96777" x="5969000" y="4984750"/>
          <p14:tracePt t="96793" x="5975350" y="4991100"/>
          <p14:tracePt t="96810" x="5981700" y="4991100"/>
          <p14:tracePt t="96826" x="5988050" y="4991100"/>
          <p14:tracePt t="96843" x="5994400" y="4991100"/>
          <p14:tracePt t="96935" x="6000750" y="4991100"/>
          <p14:tracePt t="96995" x="6007100" y="4991100"/>
          <p14:tracePt t="97002" x="6013450" y="4991100"/>
          <p14:tracePt t="97024" x="6019800" y="4991100"/>
          <p14:tracePt t="97033" x="6019800" y="4984750"/>
          <p14:tracePt t="97043" x="6032500" y="4978400"/>
          <p14:tracePt t="97061" x="6057900" y="4959350"/>
          <p14:tracePt t="97076" x="6076950" y="4946650"/>
          <p14:tracePt t="97093" x="6089650" y="4933950"/>
          <p14:tracePt t="97110" x="6096000" y="4927600"/>
          <p14:tracePt t="97126" x="6102350" y="4921250"/>
          <p14:tracePt t="97143" x="6108700" y="4914900"/>
          <p14:tracePt t="97160" x="6121400" y="4895850"/>
          <p14:tracePt t="97194" x="6134100" y="4883150"/>
          <p14:tracePt t="97210" x="6140450" y="4876800"/>
          <p14:tracePt t="97226" x="6140450" y="4870450"/>
          <p14:tracePt t="97243" x="6146800" y="4864100"/>
          <p14:tracePt t="97260" x="6165850" y="4845050"/>
          <p14:tracePt t="97276" x="6178550" y="4832350"/>
          <p14:tracePt t="97293" x="6184900" y="4813300"/>
          <p14:tracePt t="97326" x="6197600" y="4800600"/>
          <p14:tracePt t="97343" x="6216650" y="4756150"/>
          <p14:tracePt t="97359" x="6229350" y="4724400"/>
          <p14:tracePt t="97376" x="6242050" y="4686300"/>
          <p14:tracePt t="97392" x="6248400" y="4667250"/>
          <p14:tracePt t="97410" x="6254750" y="4641850"/>
          <p14:tracePt t="97426" x="6261100" y="4629150"/>
          <p14:tracePt t="97442" x="6267450" y="4622800"/>
          <p14:tracePt t="97461" x="6267450" y="4616450"/>
          <p14:tracePt t="97476" x="6267450" y="4610100"/>
          <p14:tracePt t="97492" x="6273800" y="4603750"/>
          <p14:tracePt t="97509" x="6280150" y="4591050"/>
          <p14:tracePt t="97526" x="6286500" y="4584700"/>
          <p14:tracePt t="97543" x="6299200" y="4572000"/>
          <p14:tracePt t="97559" x="6299200" y="4565650"/>
          <p14:tracePt t="97575" x="6305550" y="4559300"/>
          <p14:tracePt t="97592" x="6305550" y="4552950"/>
          <p14:tracePt t="97617" x="6311900" y="4546600"/>
          <p14:tracePt t="97633" x="6318250" y="4533900"/>
          <p14:tracePt t="97642" x="6324600" y="4533900"/>
          <p14:tracePt t="97659" x="6343650" y="4514850"/>
          <p14:tracePt t="97676" x="6356350" y="4502150"/>
          <p14:tracePt t="97692" x="6362700" y="4495800"/>
          <p14:tracePt t="97709" x="6375400" y="4489450"/>
          <p14:tracePt t="97725" x="6375400" y="4483100"/>
          <p14:tracePt t="97742" x="6381750" y="4476750"/>
          <p14:tracePt t="97759" x="6388100" y="4470400"/>
          <p14:tracePt t="97775" x="6400800" y="4451350"/>
          <p14:tracePt t="97791" x="6426200" y="4425950"/>
          <p14:tracePt t="97809" x="6445250" y="4406900"/>
          <p14:tracePt t="97825" x="6451600" y="4400550"/>
          <p14:tracePt t="97842" x="6451600" y="4387850"/>
          <p14:tracePt t="97859" x="6464300" y="4381500"/>
          <p14:tracePt t="97876" x="6470650" y="4362450"/>
          <p14:tracePt t="97892" x="6477000" y="4349750"/>
          <p14:tracePt t="97909" x="6483350" y="4343400"/>
          <p14:tracePt t="97925" x="6489700" y="4337050"/>
          <p14:tracePt t="97942" x="6502400" y="4330700"/>
          <p14:tracePt t="97958" x="6508750" y="4318000"/>
          <p14:tracePt t="97975" x="6521450" y="4318000"/>
          <p14:tracePt t="97991" x="6521450" y="4311650"/>
          <p14:tracePt t="98009" x="6527800" y="4311650"/>
          <p14:tracePt t="98053" x="6534150" y="4311650"/>
          <p14:tracePt t="98068" x="6540500" y="4305300"/>
          <p14:tracePt t="98077" x="6546850" y="4305300"/>
          <p14:tracePt t="98085" x="6553200" y="4305300"/>
          <p14:tracePt t="98098" x="6559550" y="4305300"/>
          <p14:tracePt t="98109" x="6565900" y="4305300"/>
          <p14:tracePt t="98125" x="6572250" y="4305300"/>
          <p14:tracePt t="98144" x="6578600" y="4305300"/>
          <p14:tracePt t="98158" x="6584950" y="4305300"/>
          <p14:tracePt t="98187" x="6591300" y="4305300"/>
          <p14:tracePt t="98202" x="6597650" y="4305300"/>
          <p14:tracePt t="98211" x="6604000" y="4305300"/>
          <p14:tracePt t="98239" x="6610350" y="4305300"/>
          <p14:tracePt t="98254" x="6616700" y="4305300"/>
          <p14:tracePt t="98276" x="6623050" y="4305300"/>
          <p14:tracePt t="98284" x="6629400" y="4305300"/>
          <p14:tracePt t="98298" x="6635750" y="4305300"/>
          <p14:tracePt t="98308" x="6648450" y="4305300"/>
          <p14:tracePt t="98324" x="6654800" y="4318000"/>
          <p14:tracePt t="98342" x="6686550" y="4337050"/>
          <p14:tracePt t="98358" x="6699250" y="4349750"/>
          <p14:tracePt t="98374" x="6705600" y="4356100"/>
          <p14:tracePt t="98391" x="6718300" y="4362450"/>
          <p14:tracePt t="98408" x="6724650" y="4368800"/>
          <p14:tracePt t="98424" x="6743700" y="4387850"/>
          <p14:tracePt t="98441" x="6762750" y="4406900"/>
          <p14:tracePt t="98458" x="6775450" y="4413250"/>
          <p14:tracePt t="98475" x="6794500" y="4425950"/>
          <p14:tracePt t="98491" x="6807200" y="4432300"/>
          <p14:tracePt t="98524" x="6819900" y="4445000"/>
          <p14:tracePt t="98541" x="6826250" y="4445000"/>
          <p14:tracePt t="98557" x="6838950" y="4457700"/>
          <p14:tracePt t="98574" x="6838950" y="4464050"/>
          <p14:tracePt t="98591" x="6851650" y="4470400"/>
          <p14:tracePt t="98597" x="6864350" y="4483100"/>
          <p14:tracePt t="98608" x="6870700" y="4489450"/>
          <p14:tracePt t="98624" x="6889750" y="4502150"/>
          <p14:tracePt t="98641" x="6927850" y="4521200"/>
          <p14:tracePt t="98658" x="6972300" y="4540250"/>
          <p14:tracePt t="98675" x="7016750" y="4552950"/>
          <p14:tracePt t="98690" x="7092950" y="4578350"/>
          <p14:tracePt t="98707" x="7131050" y="4591050"/>
          <p14:tracePt t="98724" x="7162800" y="4603750"/>
          <p14:tracePt t="98741" x="7188200" y="4603750"/>
          <p14:tracePt t="98757" x="7213600" y="4616450"/>
          <p14:tracePt t="98774" x="7232650" y="4629150"/>
          <p14:tracePt t="98790" x="7251700" y="4635500"/>
          <p14:tracePt t="98810" x="7296150" y="4660900"/>
          <p14:tracePt t="98824" x="7321550" y="4679950"/>
          <p14:tracePt t="98840" x="7353300" y="4686300"/>
          <p14:tracePt t="98857" x="7372350" y="4705350"/>
          <p14:tracePt t="98874" x="7410450" y="4724400"/>
          <p14:tracePt t="98890" x="7454900" y="4756150"/>
          <p14:tracePt t="98907" x="7493000" y="4781550"/>
          <p14:tracePt t="98923" x="7512050" y="4794250"/>
          <p14:tracePt t="98940" x="7543800" y="4813300"/>
          <p14:tracePt t="98957" x="7588250" y="4851400"/>
          <p14:tracePt t="98974" x="7626350" y="4870450"/>
          <p14:tracePt t="98990" x="7658100" y="4889500"/>
          <p14:tracePt t="99007" x="7689850" y="4895850"/>
          <p14:tracePt t="99024" x="7734300" y="4908550"/>
          <p14:tracePt t="99040" x="7759700" y="4914900"/>
          <p14:tracePt t="99057" x="7778750" y="4921250"/>
          <p14:tracePt t="99073" x="7797800" y="4927600"/>
          <p14:tracePt t="99090" x="7804150" y="4927600"/>
          <p14:tracePt t="99106" x="7823200" y="4933950"/>
          <p14:tracePt t="99123" x="7835900" y="4933950"/>
          <p14:tracePt t="99139" x="7842250" y="4933950"/>
          <p14:tracePt t="99156" x="7861300" y="4940300"/>
          <p14:tracePt t="99173" x="7874000" y="4940300"/>
          <p14:tracePt t="99189" x="7880350" y="4940300"/>
          <p14:tracePt t="99206" x="7899400" y="4946650"/>
          <p14:tracePt t="99223" x="7924800" y="4959350"/>
          <p14:tracePt t="99240" x="7956550" y="4965700"/>
          <p14:tracePt t="99257" x="7969250" y="4972050"/>
          <p14:tracePt t="99273" x="7981950" y="4972050"/>
          <p14:tracePt t="99291" x="8013700" y="4984750"/>
          <p14:tracePt t="99307" x="8026400" y="4984750"/>
          <p14:tracePt t="99323" x="8032750" y="4984750"/>
          <p14:tracePt t="99340" x="8058150" y="4991100"/>
          <p14:tracePt t="99357" x="8077200" y="4991100"/>
          <p14:tracePt t="99373" x="8089900" y="4991100"/>
          <p14:tracePt t="99390" x="8096250" y="4991100"/>
          <p14:tracePt t="99406" x="8102600" y="4991100"/>
          <p14:tracePt t="99423" x="8108950" y="4991100"/>
          <p14:tracePt t="99440" x="8115300" y="4991100"/>
          <p14:tracePt t="99456" x="8134350" y="4991100"/>
          <p14:tracePt t="99473" x="8172450" y="4978400"/>
          <p14:tracePt t="99490" x="8248650" y="4889500"/>
          <p14:tracePt t="99506" x="8331200" y="4800600"/>
          <p14:tracePt t="99523" x="8394700" y="4705350"/>
          <p14:tracePt t="99540" x="8451850" y="4641850"/>
          <p14:tracePt t="99557" x="8509000" y="4572000"/>
          <p14:tracePt t="99573" x="8559800" y="4527550"/>
          <p14:tracePt t="99590" x="8597900" y="4483100"/>
          <p14:tracePt t="99597" x="8623300" y="4451350"/>
          <p14:tracePt t="99606" x="8648700" y="4413250"/>
          <p14:tracePt t="99623" x="8712200" y="4311650"/>
          <p14:tracePt t="99640" x="8743950" y="4267200"/>
          <p14:tracePt t="99656" x="8763000" y="4229100"/>
          <p14:tracePt t="99673" x="8775700" y="4210050"/>
          <p14:tracePt t="99691" x="8782050" y="4184650"/>
          <p14:tracePt t="99706" x="8788400" y="4178300"/>
          <p14:tracePt t="99722" x="8794750" y="4171950"/>
          <p14:tracePt t="99739" x="8794750" y="4165600"/>
          <p14:tracePt t="99756" x="8794750" y="4159250"/>
          <p14:tracePt t="99846" x="8801100" y="4159250"/>
          <p14:tracePt t="99862" x="8801100" y="4152900"/>
          <p14:tracePt t="99869" x="8813800" y="4152900"/>
          <p14:tracePt t="99878" x="8839200" y="4140200"/>
          <p14:tracePt t="99891" x="8870950" y="4127500"/>
          <p14:tracePt t="99906" x="8909050" y="4121150"/>
          <p14:tracePt t="99922" x="8921750" y="4114800"/>
          <p14:tracePt t="99939" x="8934450" y="4114800"/>
          <p14:tracePt t="99957" x="8947150" y="4108450"/>
          <p14:tracePt t="99972" x="8953500" y="4102100"/>
          <p14:tracePt t="100006" x="8966200" y="4102100"/>
          <p14:tracePt t="100077" x="8978900" y="4102100"/>
          <p14:tracePt t="100085" x="8997950" y="4102100"/>
          <p14:tracePt t="100093" x="9017000" y="4102100"/>
          <p14:tracePt t="100105" x="9055100" y="4114800"/>
          <p14:tracePt t="100122" x="9105900" y="41275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394" y="202630"/>
            <a:ext cx="8229600" cy="706090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>
                <a:latin typeface="+mn-lt"/>
              </a:rPr>
              <a:t>Benefits and Risks of Vaccines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394" y="908720"/>
            <a:ext cx="11579931" cy="58326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AU" sz="2000" dirty="0"/>
              <a:t>Vaccines are one of the most important advances in human </a:t>
            </a:r>
            <a:r>
              <a:rPr lang="en-AU" sz="2000" dirty="0" smtClean="0"/>
              <a:t>health. </a:t>
            </a:r>
            <a:r>
              <a:rPr lang="en-AU" sz="2000" dirty="0"/>
              <a:t>They are</a:t>
            </a:r>
            <a:r>
              <a:rPr lang="en-AU" sz="2000" dirty="0" smtClean="0"/>
              <a:t>:</a:t>
            </a:r>
          </a:p>
          <a:p>
            <a:pPr marL="457200" lvl="1" indent="0">
              <a:buNone/>
            </a:pPr>
            <a:endParaRPr lang="en-AU" sz="2000" dirty="0"/>
          </a:p>
          <a:p>
            <a:pPr lvl="1"/>
            <a:r>
              <a:rPr lang="en-AU" sz="2000" b="1" dirty="0"/>
              <a:t>Relatively Cheap</a:t>
            </a:r>
          </a:p>
          <a:p>
            <a:pPr lvl="2"/>
            <a:r>
              <a:rPr lang="en-AU" dirty="0"/>
              <a:t>Preventing disease via vaccination is far cheaper for individuals and communities than treating disease once it occurs</a:t>
            </a:r>
            <a:r>
              <a:rPr lang="en-AU" dirty="0" smtClean="0"/>
              <a:t>.</a:t>
            </a:r>
          </a:p>
          <a:p>
            <a:pPr marL="914400" lvl="2" indent="0">
              <a:buNone/>
            </a:pPr>
            <a:endParaRPr lang="en-AU" dirty="0"/>
          </a:p>
          <a:p>
            <a:pPr lvl="1"/>
            <a:r>
              <a:rPr lang="en-AU" sz="2000" b="1" dirty="0"/>
              <a:t>Effective</a:t>
            </a:r>
          </a:p>
          <a:p>
            <a:pPr lvl="2"/>
            <a:r>
              <a:rPr lang="en-AU" dirty="0"/>
              <a:t>Different vaccines vary in effectiveness, but in general are very effective </a:t>
            </a:r>
          </a:p>
          <a:p>
            <a:pPr lvl="3"/>
            <a:r>
              <a:rPr lang="en-AU" dirty="0" smtClean="0"/>
              <a:t>Measles vaccine 97% effective (one of the most effective)</a:t>
            </a:r>
          </a:p>
          <a:p>
            <a:pPr lvl="3"/>
            <a:r>
              <a:rPr lang="en-AU" dirty="0" smtClean="0"/>
              <a:t>Whooping cough vaccine 70-80% effective </a:t>
            </a:r>
          </a:p>
          <a:p>
            <a:pPr lvl="1"/>
            <a:r>
              <a:rPr lang="en-AU" sz="2000" b="1" dirty="0"/>
              <a:t>Safe</a:t>
            </a:r>
          </a:p>
          <a:p>
            <a:pPr lvl="2"/>
            <a:r>
              <a:rPr lang="en-AU" dirty="0"/>
              <a:t>Mild, local reactions (</a:t>
            </a:r>
            <a:r>
              <a:rPr lang="en-AU" dirty="0" err="1"/>
              <a:t>eg</a:t>
            </a:r>
            <a:r>
              <a:rPr lang="en-AU" dirty="0"/>
              <a:t> redness and pain) are fairly common, but chance of a serious, life-altering reaction is 1 in 1 million, less than being struck by lightning. </a:t>
            </a:r>
            <a:r>
              <a:rPr lang="en-AU" dirty="0">
                <a:sym typeface="Wingdings" pitchFamily="2" charset="2"/>
              </a:rPr>
              <a:t></a:t>
            </a:r>
          </a:p>
          <a:p>
            <a:pPr lvl="2"/>
            <a:r>
              <a:rPr lang="en-AU" dirty="0">
                <a:sym typeface="Wingdings" pitchFamily="2" charset="2"/>
              </a:rPr>
              <a:t>Some people may be allergic to trace components in the vaccine, for example egg protein.  This is why they ask you to stay for 15 minutes after a vaccine is given, so they can treat an allergy quickly if it occurs. 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1" y="6519446"/>
            <a:ext cx="4486274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Discuss benefits and risks of vaccines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258442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657"/>
    </mc:Choice>
    <mc:Fallback xmlns="">
      <p:transition spd="slow" advTm="257657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1789" x="8712200" y="4178300"/>
          <p14:tracePt t="1797" x="8470900" y="4095750"/>
          <p14:tracePt t="1806" x="8267700" y="4019550"/>
          <p14:tracePt t="1822" x="7791450" y="3860800"/>
          <p14:tracePt t="1839" x="7423150" y="3765550"/>
          <p14:tracePt t="1855" x="6864350" y="3613150"/>
          <p14:tracePt t="1873" x="6565900" y="3479800"/>
          <p14:tracePt t="1889" x="6273800" y="3321050"/>
          <p14:tracePt t="1905" x="6083300" y="3232150"/>
          <p14:tracePt t="1922" x="5778500" y="3136900"/>
          <p14:tracePt t="1939" x="5638800" y="3111500"/>
          <p14:tracePt t="1955" x="5537200" y="3092450"/>
          <p14:tracePt t="1972" x="5473700" y="3092450"/>
          <p14:tracePt t="1989" x="5410200" y="3092450"/>
          <p14:tracePt t="2005" x="5391150" y="3092450"/>
          <p14:tracePt t="2022" x="5372100" y="3098800"/>
          <p14:tracePt t="2055" x="5359400" y="3098800"/>
          <p14:tracePt t="2072" x="5353050" y="3098800"/>
          <p14:tracePt t="2089" x="5334000" y="3092450"/>
          <p14:tracePt t="2105" x="5302250" y="3048000"/>
          <p14:tracePt t="2122" x="5251450" y="2857500"/>
          <p14:tracePt t="2138" x="5245100" y="2635250"/>
          <p14:tracePt t="2155" x="5276850" y="2463800"/>
          <p14:tracePt t="2174" x="5321300" y="2311400"/>
          <p14:tracePt t="2188" x="5378450" y="2133600"/>
          <p14:tracePt t="2205" x="5397500" y="2063750"/>
          <p14:tracePt t="2222" x="5403850" y="2025650"/>
          <p14:tracePt t="2227" x="5403850" y="2019300"/>
          <p14:tracePt t="2238" x="5403850" y="2012950"/>
          <p14:tracePt t="2255" x="5403850" y="2000250"/>
          <p14:tracePt t="11736" x="5397500" y="2000250"/>
          <p14:tracePt t="11745" x="5365750" y="2000250"/>
          <p14:tracePt t="11751" x="5327650" y="2006600"/>
          <p14:tracePt t="11761" x="5276850" y="2012950"/>
          <p14:tracePt t="11775" x="5156200" y="2032000"/>
          <p14:tracePt t="11792" x="5016500" y="2044700"/>
          <p14:tracePt t="11808" x="4902200" y="2044700"/>
          <p14:tracePt t="11826" x="4718050" y="2057400"/>
          <p14:tracePt t="11841" x="4610100" y="2070100"/>
          <p14:tracePt t="11858" x="4508500" y="2095500"/>
          <p14:tracePt t="11875" x="4425950" y="2133600"/>
          <p14:tracePt t="11892" x="4305300" y="2209800"/>
          <p14:tracePt t="11908" x="4229100" y="2260600"/>
          <p14:tracePt t="11925" x="4152900" y="2305050"/>
          <p14:tracePt t="11941" x="4076700" y="2355850"/>
          <p14:tracePt t="11958" x="4000500" y="2432050"/>
          <p14:tracePt t="11975" x="3968750" y="2457450"/>
          <p14:tracePt t="11991" x="3949700" y="2482850"/>
          <p14:tracePt t="12008" x="3924300" y="2501900"/>
          <p14:tracePt t="12025" x="3911600" y="2527300"/>
          <p14:tracePt t="12041" x="3898900" y="2533650"/>
          <p14:tracePt t="12058" x="3898900" y="2540000"/>
          <p14:tracePt t="17220" x="3829050" y="2508250"/>
          <p14:tracePt t="17226" x="3740150" y="2463800"/>
          <p14:tracePt t="17234" x="3651250" y="2432050"/>
          <p14:tracePt t="17250" x="3479800" y="2368550"/>
          <p14:tracePt t="17267" x="3333750" y="2330450"/>
          <p14:tracePt t="17285" x="3181350" y="2298700"/>
          <p14:tracePt t="17300" x="3111500" y="2286000"/>
          <p14:tracePt t="17317" x="3003550" y="2266950"/>
          <p14:tracePt t="17334" x="2870200" y="2241550"/>
          <p14:tracePt t="17351" x="2717800" y="2216150"/>
          <p14:tracePt t="17367" x="2667000" y="2190750"/>
          <p14:tracePt t="17383" x="2616200" y="2184400"/>
          <p14:tracePt t="17400" x="2565400" y="2152650"/>
          <p14:tracePt t="17418" x="2444750" y="2095500"/>
          <p14:tracePt t="17434" x="2330450" y="2044700"/>
          <p14:tracePt t="17450" x="2247900" y="2006600"/>
          <p14:tracePt t="17467" x="2178050" y="1981200"/>
          <p14:tracePt t="17484" x="2114550" y="1962150"/>
          <p14:tracePt t="17500" x="2082800" y="1949450"/>
          <p14:tracePt t="17517" x="2076450" y="1943100"/>
          <p14:tracePt t="17533" x="2063750" y="1943100"/>
          <p14:tracePt t="17603" x="2070100" y="1936750"/>
          <p14:tracePt t="17611" x="2108200" y="1930400"/>
          <p14:tracePt t="17620" x="2184400" y="1930400"/>
          <p14:tracePt t="17633" x="2393950" y="1930400"/>
          <p14:tracePt t="17650" x="2654300" y="1962150"/>
          <p14:tracePt t="17666" x="2838450" y="1974850"/>
          <p14:tracePt t="17684" x="2914650" y="1974850"/>
          <p14:tracePt t="17700" x="2933700" y="1974850"/>
          <p14:tracePt t="17716" x="2946400" y="1974850"/>
          <p14:tracePt t="17733" x="2959100" y="1968500"/>
          <p14:tracePt t="17750" x="2965450" y="1962150"/>
          <p14:tracePt t="17767" x="2978150" y="1962150"/>
          <p14:tracePt t="17800" x="2984500" y="1962150"/>
          <p14:tracePt t="17818" x="2997200" y="1974850"/>
          <p14:tracePt t="17833" x="3003550" y="1993900"/>
          <p14:tracePt t="17850" x="3003550" y="2012950"/>
          <p14:tracePt t="17866" x="3003550" y="2038350"/>
          <p14:tracePt t="17883" x="2997200" y="2063750"/>
          <p14:tracePt t="17900" x="2978150" y="2095500"/>
          <p14:tracePt t="17916" x="2965450" y="2101850"/>
          <p14:tracePt t="17933" x="2965450" y="2114550"/>
          <p14:tracePt t="17949" x="2959100" y="2120900"/>
          <p14:tracePt t="17966" x="2952750" y="2127250"/>
          <p14:tracePt t="17983" x="2946400" y="2139950"/>
          <p14:tracePt t="17999" x="2940050" y="2146300"/>
          <p14:tracePt t="18016" x="2933700" y="2146300"/>
          <p14:tracePt t="18033" x="2927350" y="2159000"/>
          <p14:tracePt t="18049" x="2921000" y="2165350"/>
          <p14:tracePt t="18066" x="2921000" y="2171700"/>
          <p14:tracePt t="18083" x="2921000" y="2178050"/>
          <p14:tracePt t="18099" x="2921000" y="2184400"/>
          <p14:tracePt t="18132" x="2921000" y="2190750"/>
          <p14:tracePt t="19633" x="2921000" y="2197100"/>
          <p14:tracePt t="19641" x="2921000" y="2203450"/>
          <p14:tracePt t="19650" x="2921000" y="2209800"/>
          <p14:tracePt t="19664" x="2921000" y="2235200"/>
          <p14:tracePt t="19681" x="2921000" y="2273300"/>
          <p14:tracePt t="19697" x="2921000" y="2324100"/>
          <p14:tracePt t="19715" x="2933700" y="2387600"/>
          <p14:tracePt t="19730" x="2940050" y="2425700"/>
          <p14:tracePt t="19747" x="2952750" y="2457450"/>
          <p14:tracePt t="19763" x="2959100" y="2489200"/>
          <p14:tracePt t="19780" x="2984500" y="2540000"/>
          <p14:tracePt t="19796" x="2997200" y="2578100"/>
          <p14:tracePt t="19813" x="3009900" y="2616200"/>
          <p14:tracePt t="19830" x="3016250" y="2635250"/>
          <p14:tracePt t="19846" x="3022600" y="2647950"/>
          <p14:tracePt t="19863" x="3041650" y="2667000"/>
          <p14:tracePt t="19880" x="3073400" y="2686050"/>
          <p14:tracePt t="19896" x="3111500" y="2698750"/>
          <p14:tracePt t="20323" x="3181350" y="2717800"/>
          <p14:tracePt t="20331" x="3276600" y="2743200"/>
          <p14:tracePt t="20346" x="3511550" y="2800350"/>
          <p14:tracePt t="20363" x="3663950" y="2825750"/>
          <p14:tracePt t="20380" x="3721100" y="2832100"/>
          <p14:tracePt t="20397" x="3771900" y="2825750"/>
          <p14:tracePt t="20413" x="3822700" y="2800350"/>
          <p14:tracePt t="20429" x="3873500" y="2774950"/>
          <p14:tracePt t="20446" x="3956050" y="2743200"/>
          <p14:tracePt t="20462" x="4114800" y="2698750"/>
          <p14:tracePt t="20479" x="4222750" y="2673350"/>
          <p14:tracePt t="20495" x="4324350" y="2667000"/>
          <p14:tracePt t="20512" x="4387850" y="2660650"/>
          <p14:tracePt t="20529" x="4432300" y="2654300"/>
          <p14:tracePt t="20545" x="4451350" y="2654300"/>
          <p14:tracePt t="20562" x="4464050" y="2654300"/>
          <p14:tracePt t="20578" x="4470400" y="2654300"/>
          <p14:tracePt t="21054" x="4470400" y="2660650"/>
          <p14:tracePt t="21069" x="4470400" y="2667000"/>
          <p14:tracePt t="21106" x="4470400" y="2673350"/>
          <p14:tracePt t="21173" x="4464050" y="2673350"/>
          <p14:tracePt t="21195" x="4457700" y="2673350"/>
          <p14:tracePt t="21210" x="4451350" y="2673350"/>
          <p14:tracePt t="21217" x="4438650" y="2673350"/>
          <p14:tracePt t="21228" x="4413250" y="2667000"/>
          <p14:tracePt t="21244" x="4343400" y="2647950"/>
          <p14:tracePt t="21261" x="4248150" y="2609850"/>
          <p14:tracePt t="21278" x="4102100" y="2552700"/>
          <p14:tracePt t="21294" x="3937000" y="2501900"/>
          <p14:tracePt t="21311" x="3733800" y="2451100"/>
          <p14:tracePt t="21327" x="3543300" y="2413000"/>
          <p14:tracePt t="21344" x="3232150" y="2362200"/>
          <p14:tracePt t="21361" x="3092450" y="2343150"/>
          <p14:tracePt t="21377" x="3009900" y="2330450"/>
          <p14:tracePt t="21394" x="2978150" y="2330450"/>
          <p14:tracePt t="21411" x="2959100" y="2330450"/>
          <p14:tracePt t="21427" x="2952750" y="2330450"/>
          <p14:tracePt t="21444" x="2946400" y="2330450"/>
          <p14:tracePt t="21461" x="2940050" y="2330450"/>
          <p14:tracePt t="21477" x="2933700" y="2330450"/>
          <p14:tracePt t="21543" x="2940050" y="2330450"/>
          <p14:tracePt t="21551" x="2984500" y="2336800"/>
          <p14:tracePt t="21560" x="3079750" y="2374900"/>
          <p14:tracePt t="21577" x="3244850" y="2444750"/>
          <p14:tracePt t="21594" x="3352800" y="2508250"/>
          <p14:tracePt t="21610" x="3409950" y="2546350"/>
          <p14:tracePt t="21627" x="3422650" y="2559050"/>
          <p14:tracePt t="21644" x="3435350" y="2565400"/>
          <p14:tracePt t="21660" x="3441700" y="2571750"/>
          <p14:tracePt t="21677" x="3448050" y="2578100"/>
          <p14:tracePt t="21694" x="3460750" y="2578100"/>
          <p14:tracePt t="21710" x="3467100" y="2584450"/>
          <p14:tracePt t="21727" x="3511550" y="2609850"/>
          <p14:tracePt t="21731" x="3530600" y="2622550"/>
          <p14:tracePt t="21744" x="3549650" y="2635250"/>
          <p14:tracePt t="21760" x="3562350" y="2635250"/>
          <p14:tracePt t="21777" x="3568700" y="2641600"/>
          <p14:tracePt t="21793" x="3568700" y="2647950"/>
          <p14:tracePt t="21810" x="3568700" y="2654300"/>
          <p14:tracePt t="22456" x="3575050" y="2654300"/>
          <p14:tracePt t="25366" x="3581400" y="2654300"/>
          <p14:tracePt t="25396" x="3606800" y="2654300"/>
          <p14:tracePt t="25403" x="3638550" y="2660650"/>
          <p14:tracePt t="25411" x="3676650" y="2679700"/>
          <p14:tracePt t="25422" x="3708400" y="2686050"/>
          <p14:tracePt t="25438" x="3759200" y="2692400"/>
          <p14:tracePt t="25455" x="3816350" y="2705100"/>
          <p14:tracePt t="25472" x="3829050" y="2705100"/>
          <p14:tracePt t="25488" x="3848100" y="2705100"/>
          <p14:tracePt t="25505" x="3854450" y="2705100"/>
          <p14:tracePt t="25521" x="3860800" y="2705100"/>
          <p14:tracePt t="25538" x="3873500" y="2705100"/>
          <p14:tracePt t="25555" x="3879850" y="2705100"/>
          <p14:tracePt t="25588" x="3886200" y="2705100"/>
          <p14:tracePt t="25605" x="3892550" y="2705100"/>
          <p14:tracePt t="25642" x="3898900" y="2705100"/>
          <p14:tracePt t="25648" x="3917950" y="2705100"/>
          <p14:tracePt t="25656" x="3924300" y="2705100"/>
          <p14:tracePt t="25671" x="3937000" y="2705100"/>
          <p14:tracePt t="25688" x="3956050" y="2705100"/>
          <p14:tracePt t="25704" x="3968750" y="2705100"/>
          <p14:tracePt t="25721" x="3987800" y="2705100"/>
          <p14:tracePt t="25723" x="4006850" y="2705100"/>
          <p14:tracePt t="25738" x="4044950" y="2705100"/>
          <p14:tracePt t="25754" x="4140200" y="2705100"/>
          <p14:tracePt t="25771" x="4254500" y="2705100"/>
          <p14:tracePt t="25788" x="4337050" y="2711450"/>
          <p14:tracePt t="25804" x="4375150" y="2711450"/>
          <p14:tracePt t="25821" x="4400550" y="2711450"/>
          <p14:tracePt t="25838" x="4419600" y="2711450"/>
          <p14:tracePt t="25855" x="4438650" y="2711450"/>
          <p14:tracePt t="25871" x="4464050" y="2711450"/>
          <p14:tracePt t="25888" x="4476750" y="2711450"/>
          <p14:tracePt t="25904" x="4495800" y="2711450"/>
          <p14:tracePt t="25921" x="4521200" y="2711450"/>
          <p14:tracePt t="25937" x="4578350" y="2711450"/>
          <p14:tracePt t="25954" x="4610100" y="2717800"/>
          <p14:tracePt t="25971" x="4635500" y="2717800"/>
          <p14:tracePt t="25987" x="4660900" y="2717800"/>
          <p14:tracePt t="26004" x="4686300" y="2724150"/>
          <p14:tracePt t="26021" x="4711700" y="2724150"/>
          <p14:tracePt t="26037" x="4743450" y="2730500"/>
          <p14:tracePt t="26054" x="4787900" y="2736850"/>
          <p14:tracePt t="26071" x="4806950" y="2736850"/>
          <p14:tracePt t="26427" x="4832350" y="2736850"/>
          <p14:tracePt t="26434" x="4876800" y="2755900"/>
          <p14:tracePt t="26443" x="4921250" y="2762250"/>
          <p14:tracePt t="26453" x="4965700" y="2768600"/>
          <p14:tracePt t="26471" x="5054600" y="2781300"/>
          <p14:tracePt t="26487" x="5105400" y="2781300"/>
          <p14:tracePt t="26504" x="5162550" y="2781300"/>
          <p14:tracePt t="26520" x="5213350" y="2781300"/>
          <p14:tracePt t="26538" x="5295900" y="2781300"/>
          <p14:tracePt t="26554" x="5353050" y="2781300"/>
          <p14:tracePt t="26570" x="5397500" y="2774950"/>
          <p14:tracePt t="26587" x="5486400" y="2774950"/>
          <p14:tracePt t="26604" x="5619750" y="2762250"/>
          <p14:tracePt t="26620" x="5695950" y="2749550"/>
          <p14:tracePt t="26637" x="5778500" y="2730500"/>
          <p14:tracePt t="26654" x="5854700" y="2717800"/>
          <p14:tracePt t="26671" x="5949950" y="2692400"/>
          <p14:tracePt t="26687" x="6019800" y="2667000"/>
          <p14:tracePt t="26703" x="6076950" y="2647950"/>
          <p14:tracePt t="26720" x="6127750" y="2635250"/>
          <p14:tracePt t="26724" x="6165850" y="2622550"/>
          <p14:tracePt t="26738" x="6235700" y="2584450"/>
          <p14:tracePt t="26753" x="6318250" y="2552700"/>
          <p14:tracePt t="26770" x="6400800" y="2527300"/>
          <p14:tracePt t="26787" x="6489700" y="2501900"/>
          <p14:tracePt t="26804" x="6604000" y="2482850"/>
          <p14:tracePt t="26820" x="6692900" y="2482850"/>
          <p14:tracePt t="26837" x="6775450" y="2482850"/>
          <p14:tracePt t="26853" x="6845300" y="2495550"/>
          <p14:tracePt t="26871" x="6908800" y="2501900"/>
          <p14:tracePt t="26887" x="6927850" y="2501900"/>
          <p14:tracePt t="26903" x="6934200" y="2501900"/>
          <p14:tracePt t="26920" x="6946900" y="2501900"/>
          <p14:tracePt t="26937" x="6953250" y="2501900"/>
          <p14:tracePt t="26953" x="6959600" y="2501900"/>
          <p14:tracePt t="37579" x="6940550" y="2501900"/>
          <p14:tracePt t="37587" x="6915150" y="2476500"/>
          <p14:tracePt t="37595" x="6877050" y="2457450"/>
          <p14:tracePt t="37605" x="6845300" y="2444750"/>
          <p14:tracePt t="37623" x="6718300" y="2393950"/>
          <p14:tracePt t="37639" x="6654800" y="2381250"/>
          <p14:tracePt t="37655" x="6616700" y="2368550"/>
          <p14:tracePt t="37672" x="6584950" y="2368550"/>
          <p14:tracePt t="37689" x="6553200" y="2368550"/>
          <p14:tracePt t="37705" x="6546850" y="2368550"/>
          <p14:tracePt t="37721" x="6534150" y="2368550"/>
          <p14:tracePt t="37738" x="6527800" y="2374900"/>
          <p14:tracePt t="37755" x="6521450" y="2374900"/>
          <p14:tracePt t="37772" x="6502400" y="2387600"/>
          <p14:tracePt t="37788" x="6483350" y="2393950"/>
          <p14:tracePt t="37804" x="6464300" y="2413000"/>
          <p14:tracePt t="37822" x="6419850" y="2463800"/>
          <p14:tracePt t="37839" x="6400800" y="2495550"/>
          <p14:tracePt t="37854" x="6388100" y="2533650"/>
          <p14:tracePt t="37871" x="6388100" y="2565400"/>
          <p14:tracePt t="37888" x="6388100" y="2584450"/>
          <p14:tracePt t="37905" x="6400800" y="2622550"/>
          <p14:tracePt t="37921" x="6426200" y="2635250"/>
          <p14:tracePt t="37937" x="6445250" y="2654300"/>
          <p14:tracePt t="37954" x="6483350" y="2660650"/>
          <p14:tracePt t="37971" x="6584950" y="2679700"/>
          <p14:tracePt t="37988" x="6661150" y="2692400"/>
          <p14:tracePt t="38004" x="6718300" y="2692400"/>
          <p14:tracePt t="38021" x="6775450" y="2686050"/>
          <p14:tracePt t="38038" x="6832600" y="2673350"/>
          <p14:tracePt t="38054" x="6870700" y="2667000"/>
          <p14:tracePt t="38071" x="6902450" y="2647950"/>
          <p14:tracePt t="38087" x="6934200" y="2628900"/>
          <p14:tracePt t="38105" x="6965950" y="2609850"/>
          <p14:tracePt t="38121" x="6985000" y="2597150"/>
          <p14:tracePt t="38137" x="7004050" y="2571750"/>
          <p14:tracePt t="38155" x="7016750" y="2533650"/>
          <p14:tracePt t="38171" x="7023100" y="2495550"/>
          <p14:tracePt t="38187" x="7023100" y="2463800"/>
          <p14:tracePt t="38204" x="7016750" y="2451100"/>
          <p14:tracePt t="38221" x="7010400" y="2444750"/>
          <p14:tracePt t="38227" x="7010400" y="2438400"/>
          <p14:tracePt t="38238" x="7010400" y="2432050"/>
          <p14:tracePt t="38254" x="7004050" y="2432050"/>
          <p14:tracePt t="38283" x="6997700" y="2432050"/>
          <p14:tracePt t="38307" x="6991350" y="2432050"/>
          <p14:tracePt t="38314" x="6985000" y="2432050"/>
          <p14:tracePt t="38334" x="6978650" y="2432050"/>
          <p14:tracePt t="38372" x="6978650" y="2438400"/>
          <p14:tracePt t="38379" x="6978650" y="2444750"/>
          <p14:tracePt t="38387" x="6978650" y="2463800"/>
          <p14:tracePt t="38404" x="6978650" y="2508250"/>
          <p14:tracePt t="38421" x="6985000" y="2552700"/>
          <p14:tracePt t="38438" x="6997700" y="2597150"/>
          <p14:tracePt t="38453" x="6997700" y="2616200"/>
          <p14:tracePt t="38470" x="7004050" y="2622550"/>
          <p14:tracePt t="38487" x="7004050" y="2628900"/>
          <p14:tracePt t="38504" x="7004050" y="2635250"/>
          <p14:tracePt t="38520" x="7004050" y="2647950"/>
          <p14:tracePt t="38573" x="7010400" y="2647950"/>
          <p14:tracePt t="38595" x="7016750" y="2647950"/>
          <p14:tracePt t="38602" x="7023100" y="2647950"/>
          <p14:tracePt t="38616" x="7029450" y="2647950"/>
          <p14:tracePt t="38640" x="7035800" y="2647950"/>
          <p14:tracePt t="38647" x="7042150" y="2647950"/>
          <p14:tracePt t="38668" x="7048500" y="2647950"/>
          <p14:tracePt t="38678" x="7048500" y="2641600"/>
          <p14:tracePt t="38686" x="7054850" y="2641600"/>
          <p14:tracePt t="40193" x="7048500" y="2641600"/>
          <p14:tracePt t="40201" x="7042150" y="2635250"/>
          <p14:tracePt t="40208" x="7029450" y="2628900"/>
          <p14:tracePt t="40217" x="7016750" y="2628900"/>
          <p14:tracePt t="40234" x="6997700" y="2616200"/>
          <p14:tracePt t="40250" x="6978650" y="2616200"/>
          <p14:tracePt t="40267" x="6946900" y="2616200"/>
          <p14:tracePt t="40284" x="6927850" y="2616200"/>
          <p14:tracePt t="40300" x="6902450" y="2622550"/>
          <p14:tracePt t="40317" x="6883400" y="2635250"/>
          <p14:tracePt t="40334" x="6851650" y="2635250"/>
          <p14:tracePt t="40350" x="6838950" y="2641600"/>
          <p14:tracePt t="40367" x="6832600" y="2647950"/>
          <p14:tracePt t="40383" x="6819900" y="2647950"/>
          <p14:tracePt t="40417" x="6813550" y="2647950"/>
          <p14:tracePt t="40519" x="6807200" y="2647950"/>
          <p14:tracePt t="40645" x="6800850" y="2647950"/>
          <p14:tracePt t="40728" x="6800850" y="2654300"/>
          <p14:tracePt t="41499" x="6800850" y="2660650"/>
          <p14:tracePt t="41528" x="6794500" y="2667000"/>
          <p14:tracePt t="43143" x="6788150" y="2667000"/>
          <p14:tracePt t="43151" x="6781800" y="2667000"/>
          <p14:tracePt t="43163" x="6775450" y="2660650"/>
          <p14:tracePt t="43183" x="6769100" y="2660650"/>
          <p14:tracePt t="43197" x="6762750" y="2660650"/>
          <p14:tracePt t="43220" x="6756400" y="2660650"/>
          <p14:tracePt t="43230" x="6750050" y="2660650"/>
          <p14:tracePt t="43250" x="6743700" y="2660650"/>
          <p14:tracePt t="43292" x="6737350" y="2660650"/>
          <p14:tracePt t="43410" x="6731000" y="2660650"/>
          <p14:tracePt t="46396" x="6737350" y="2660650"/>
          <p14:tracePt t="46522" x="6737350" y="2654300"/>
          <p14:tracePt t="46596" x="6737350" y="2647950"/>
          <p14:tracePt t="46604" x="6743700" y="2641600"/>
          <p14:tracePt t="46634" x="6743700" y="2635250"/>
          <p14:tracePt t="46641" x="6750050" y="2635250"/>
          <p14:tracePt t="46649" x="6750050" y="2628900"/>
          <p14:tracePt t="46658" x="6756400" y="2628900"/>
          <p14:tracePt t="46694" x="6762750" y="2628900"/>
          <p14:tracePt t="46989" x="6756400" y="2622550"/>
          <p14:tracePt t="46997" x="6743700" y="2622550"/>
          <p14:tracePt t="47019" x="6737350" y="2622550"/>
          <p14:tracePt t="47034" x="6724650" y="2616200"/>
          <p14:tracePt t="47043" x="6718300" y="2616200"/>
          <p14:tracePt t="47058" x="6692900" y="2603500"/>
          <p14:tracePt t="47074" x="6661150" y="2603500"/>
          <p14:tracePt t="47091" x="6623050" y="2597150"/>
          <p14:tracePt t="47108" x="6559550" y="2584450"/>
          <p14:tracePt t="47124" x="6527800" y="2571750"/>
          <p14:tracePt t="47141" x="6489700" y="2565400"/>
          <p14:tracePt t="47158" x="6457950" y="2559050"/>
          <p14:tracePt t="47174" x="6419850" y="2546350"/>
          <p14:tracePt t="47191" x="6400800" y="2546350"/>
          <p14:tracePt t="47567" x="6394450" y="2552700"/>
          <p14:tracePt t="47583" x="6388100" y="2552700"/>
          <p14:tracePt t="47591" x="6388100" y="2559050"/>
          <p14:tracePt t="47604" x="6381750" y="2565400"/>
          <p14:tracePt t="47613" x="6381750" y="2571750"/>
          <p14:tracePt t="47634" x="6381750" y="2578100"/>
          <p14:tracePt t="47649" x="6381750" y="2584450"/>
          <p14:tracePt t="48813" x="6388100" y="2578100"/>
          <p14:tracePt t="48842" x="6388100" y="2571750"/>
          <p14:tracePt t="48916" x="6388100" y="2565400"/>
          <p14:tracePt t="52851" x="6381750" y="2565400"/>
          <p14:tracePt t="52858" x="6369050" y="2565400"/>
          <p14:tracePt t="52866" x="6356350" y="2565400"/>
          <p14:tracePt t="52882" x="6337300" y="2565400"/>
          <p14:tracePt t="52899" x="6318250" y="2565400"/>
          <p14:tracePt t="52915" x="6311900" y="2565400"/>
          <p14:tracePt t="52932" x="6286500" y="2565400"/>
          <p14:tracePt t="52949" x="6267450" y="2565400"/>
          <p14:tracePt t="52965" x="6242050" y="2559050"/>
          <p14:tracePt t="52982" x="6216650" y="2559050"/>
          <p14:tracePt t="52999" x="6184900" y="2559050"/>
          <p14:tracePt t="53015" x="6165850" y="2559050"/>
          <p14:tracePt t="53032" x="6140450" y="2559050"/>
          <p14:tracePt t="53049" x="6121400" y="2559050"/>
          <p14:tracePt t="53065" x="6108700" y="2571750"/>
          <p14:tracePt t="53082" x="6102350" y="2571750"/>
          <p14:tracePt t="53098" x="6096000" y="2590800"/>
          <p14:tracePt t="53115" x="6096000" y="2628900"/>
          <p14:tracePt t="53132" x="6140450" y="2736850"/>
          <p14:tracePt t="53148" x="6178550" y="2800350"/>
          <p14:tracePt t="53165" x="6254750" y="2863850"/>
          <p14:tracePt t="53182" x="6343650" y="2914650"/>
          <p14:tracePt t="53198" x="6394450" y="2946400"/>
          <p14:tracePt t="53215" x="6413500" y="2965450"/>
          <p14:tracePt t="53231" x="6426200" y="2965450"/>
          <p14:tracePt t="53248" x="6438900" y="2971800"/>
          <p14:tracePt t="53265" x="6464300" y="2978150"/>
          <p14:tracePt t="53282" x="6502400" y="2990850"/>
          <p14:tracePt t="53298" x="6559550" y="3003550"/>
          <p14:tracePt t="53315" x="6616700" y="3003550"/>
          <p14:tracePt t="53332" x="6686550" y="2990850"/>
          <p14:tracePt t="53348" x="6731000" y="2978150"/>
          <p14:tracePt t="53365" x="6762750" y="2959100"/>
          <p14:tracePt t="53381" x="6794500" y="2927350"/>
          <p14:tracePt t="53399" x="6864350" y="2787650"/>
          <p14:tracePt t="53415" x="6889750" y="2698750"/>
          <p14:tracePt t="53432" x="6908800" y="2635250"/>
          <p14:tracePt t="53448" x="6915150" y="2597150"/>
          <p14:tracePt t="53465" x="6921500" y="2546350"/>
          <p14:tracePt t="53481" x="6921500" y="2501900"/>
          <p14:tracePt t="53498" x="6915150" y="2470150"/>
          <p14:tracePt t="53515" x="6883400" y="2419350"/>
          <p14:tracePt t="53532" x="6750050" y="2305050"/>
          <p14:tracePt t="53548" x="6635750" y="2228850"/>
          <p14:tracePt t="53565" x="6565900" y="2197100"/>
          <p14:tracePt t="53582" x="6515100" y="2178050"/>
          <p14:tracePt t="53598" x="6470650" y="2159000"/>
          <p14:tracePt t="53615" x="6400800" y="2152650"/>
          <p14:tracePt t="53631" x="6362700" y="2152650"/>
          <p14:tracePt t="53648" x="6324600" y="2152650"/>
          <p14:tracePt t="53665" x="6299200" y="2152650"/>
          <p14:tracePt t="53681" x="6267450" y="2159000"/>
          <p14:tracePt t="53698" x="6242050" y="2165350"/>
          <p14:tracePt t="53714" x="6235700" y="2171700"/>
          <p14:tracePt t="53731" x="6223000" y="2184400"/>
          <p14:tracePt t="53735" x="6216650" y="2190750"/>
          <p14:tracePt t="53748" x="6203950" y="2203450"/>
          <p14:tracePt t="53764" x="6184900" y="2228850"/>
          <p14:tracePt t="53781" x="6165850" y="2254250"/>
          <p14:tracePt t="53798" x="6153150" y="2286000"/>
          <p14:tracePt t="53814" x="6127750" y="2324100"/>
          <p14:tracePt t="53831" x="6115050" y="2343150"/>
          <p14:tracePt t="53848" x="6102350" y="2368550"/>
          <p14:tracePt t="53864" x="6083300" y="2387600"/>
          <p14:tracePt t="53882" x="6070600" y="2432050"/>
          <p14:tracePt t="53898" x="6070600" y="2476500"/>
          <p14:tracePt t="53914" x="6076950" y="2546350"/>
          <p14:tracePt t="53931" x="6108700" y="2647950"/>
          <p14:tracePt t="53947" x="6159500" y="2762250"/>
          <p14:tracePt t="53964" x="6210300" y="2819400"/>
          <p14:tracePt t="53981" x="6242050" y="2863850"/>
          <p14:tracePt t="53997" x="6267450" y="2901950"/>
          <p14:tracePt t="54014" x="6280150" y="2927350"/>
          <p14:tracePt t="54031" x="6286500" y="2933700"/>
          <p14:tracePt t="54047" x="6292850" y="2933700"/>
          <p14:tracePt t="54064" x="6292850" y="2940050"/>
          <p14:tracePt t="54081" x="6299200" y="2946400"/>
          <p14:tracePt t="54097" x="6305550" y="2946400"/>
          <p14:tracePt t="54114" x="6311900" y="2946400"/>
          <p14:tracePt t="54131" x="6318250" y="2946400"/>
          <p14:tracePt t="54451" x="6324600" y="2946400"/>
          <p14:tracePt t="54497" x="6330950" y="2940050"/>
          <p14:tracePt t="54541" x="6337300" y="2940050"/>
          <p14:tracePt t="54600" x="6343650" y="2933700"/>
          <p14:tracePt t="54617" x="6350000" y="2933700"/>
          <p14:tracePt t="54623" x="6350000" y="2927350"/>
          <p14:tracePt t="54645" x="6356350" y="2927350"/>
          <p14:tracePt t="54654" x="6356350" y="2921000"/>
          <p14:tracePt t="54674" x="6362700" y="2921000"/>
          <p14:tracePt t="54683" x="6369050" y="2914650"/>
          <p14:tracePt t="54712" x="6375400" y="2914650"/>
          <p14:tracePt t="54737" x="6381750" y="2914650"/>
          <p14:tracePt t="54750" x="6388100" y="2914650"/>
          <p14:tracePt t="54784" x="6388100" y="2908300"/>
          <p14:tracePt t="54828" x="6394450" y="2908300"/>
          <p14:tracePt t="54836" x="6400800" y="2908300"/>
          <p14:tracePt t="54846" x="6407150" y="2908300"/>
          <p14:tracePt t="54863" x="6438900" y="2895600"/>
          <p14:tracePt t="54880" x="6470650" y="2895600"/>
          <p14:tracePt t="54896" x="6515100" y="2895600"/>
          <p14:tracePt t="54913" x="6534150" y="2895600"/>
          <p14:tracePt t="54929" x="6553200" y="2895600"/>
          <p14:tracePt t="54946" x="6572250" y="2889250"/>
          <p14:tracePt t="54963" x="6591300" y="2882900"/>
          <p14:tracePt t="54979" x="6604000" y="2876550"/>
          <p14:tracePt t="54996" x="6610350" y="2870200"/>
          <p14:tracePt t="55013" x="6629400" y="2870200"/>
          <p14:tracePt t="55029" x="6635750" y="2870200"/>
          <p14:tracePt t="55046" x="6642100" y="2870200"/>
          <p14:tracePt t="56297" x="6635750" y="2870200"/>
          <p14:tracePt t="56334" x="6629400" y="2870200"/>
          <p14:tracePt t="56350" x="6623050" y="2870200"/>
          <p14:tracePt t="56366" x="6616700" y="2870200"/>
          <p14:tracePt t="56386" x="6610350" y="2870200"/>
          <p14:tracePt t="56631" x="6604000" y="2870200"/>
          <p14:tracePt t="56712" x="6597650" y="2870200"/>
          <p14:tracePt t="56719" x="6591300" y="2876550"/>
          <p14:tracePt t="56728" x="6591300" y="2882900"/>
          <p14:tracePt t="56743" x="6584950" y="2889250"/>
          <p14:tracePt t="56760" x="6578600" y="2889250"/>
          <p14:tracePt t="56777" x="6572250" y="2895600"/>
          <p14:tracePt t="56794" x="6565900" y="2901950"/>
          <p14:tracePt t="56810" x="6559550" y="2908300"/>
          <p14:tracePt t="56827" x="6559550" y="2921000"/>
          <p14:tracePt t="56860" x="6559550" y="2927350"/>
          <p14:tracePt t="56877" x="6559550" y="2933700"/>
          <p14:tracePt t="57579" x="6559550" y="2927350"/>
          <p14:tracePt t="57638" x="6559550" y="2921000"/>
          <p14:tracePt t="57662" x="6559550" y="2914650"/>
          <p14:tracePt t="57779" x="6565900" y="2914650"/>
          <p14:tracePt t="57810" x="6572250" y="2908300"/>
          <p14:tracePt t="57817" x="6578600" y="2908300"/>
          <p14:tracePt t="57832" x="6584950" y="2901950"/>
          <p14:tracePt t="57843" x="6584950" y="2895600"/>
          <p14:tracePt t="59321" x="6572250" y="2901950"/>
          <p14:tracePt t="59336" x="6565900" y="2901950"/>
          <p14:tracePt t="59346" x="6553200" y="2908300"/>
          <p14:tracePt t="59357" x="6540500" y="2908300"/>
          <p14:tracePt t="59373" x="6426200" y="2895600"/>
          <p14:tracePt t="59390" x="6292850" y="2863850"/>
          <p14:tracePt t="59407" x="6146800" y="2794000"/>
          <p14:tracePt t="59424" x="5746750" y="2578100"/>
          <p14:tracePt t="59440" x="5543550" y="2482850"/>
          <p14:tracePt t="59456" x="5410200" y="2419350"/>
          <p14:tracePt t="59474" x="5346700" y="2387600"/>
          <p14:tracePt t="59781" x="5346700" y="2381250"/>
          <p14:tracePt t="59797" x="5340350" y="2381250"/>
          <p14:tracePt t="59804" x="5334000" y="2381250"/>
          <p14:tracePt t="59818" x="5321300" y="2381250"/>
          <p14:tracePt t="59828" x="5302250" y="2381250"/>
          <p14:tracePt t="59840" x="5295900" y="2381250"/>
          <p14:tracePt t="59856" x="5219700" y="2387600"/>
          <p14:tracePt t="59872" x="5156200" y="2393950"/>
          <p14:tracePt t="59889" x="5086350" y="2413000"/>
          <p14:tracePt t="59905" x="4972050" y="2425700"/>
          <p14:tracePt t="59922" x="4908550" y="2432050"/>
          <p14:tracePt t="59939" x="4800600" y="2438400"/>
          <p14:tracePt t="59955" x="4648200" y="2451100"/>
          <p14:tracePt t="59972" x="4470400" y="2457450"/>
          <p14:tracePt t="59989" x="4368800" y="2457450"/>
          <p14:tracePt t="60005" x="4254500" y="2463800"/>
          <p14:tracePt t="60022" x="4146550" y="2470150"/>
          <p14:tracePt t="60039" x="4025900" y="2489200"/>
          <p14:tracePt t="60055" x="3975100" y="2508250"/>
          <p14:tracePt t="60072" x="3943350" y="2527300"/>
          <p14:tracePt t="60088" x="3917950" y="2533650"/>
          <p14:tracePt t="60105" x="3879850" y="2559050"/>
          <p14:tracePt t="60122" x="3860800" y="2565400"/>
          <p14:tracePt t="60138" x="3835400" y="2578100"/>
          <p14:tracePt t="60155" x="3790950" y="2597150"/>
          <p14:tracePt t="60172" x="3657600" y="2628900"/>
          <p14:tracePt t="60188" x="3473450" y="2660650"/>
          <p14:tracePt t="60205" x="3194050" y="2705100"/>
          <p14:tracePt t="60222" x="2965450" y="2749550"/>
          <p14:tracePt t="60238" x="2768600" y="2787650"/>
          <p14:tracePt t="60255" x="2654300" y="2806700"/>
          <p14:tracePt t="60272" x="2520950" y="2832100"/>
          <p14:tracePt t="60594" x="2520950" y="2819400"/>
          <p14:tracePt t="60602" x="2476500" y="2787650"/>
          <p14:tracePt t="60609" x="2387600" y="2717800"/>
          <p14:tracePt t="60621" x="2133600" y="2571750"/>
          <p14:tracePt t="60638" x="1517650" y="2336800"/>
          <p14:tracePt t="60654" x="1066800" y="2254250"/>
          <p14:tracePt t="60671" x="939800" y="2235200"/>
          <p14:tracePt t="60688" x="850900" y="2235200"/>
          <p14:tracePt t="60704" x="800100" y="2235200"/>
          <p14:tracePt t="60721" x="692150" y="2235200"/>
          <p14:tracePt t="60737" x="622300" y="2235200"/>
          <p14:tracePt t="60754" x="565150" y="2235200"/>
          <p14:tracePt t="60771" x="520700" y="2222500"/>
          <p14:tracePt t="60787" x="463550" y="2216150"/>
          <p14:tracePt t="60804" x="438150" y="2216150"/>
          <p14:tracePt t="60821" x="425450" y="2216150"/>
          <p14:tracePt t="60837" x="419100" y="2216150"/>
          <p14:tracePt t="60854" x="406400" y="2216150"/>
          <p14:tracePt t="60871" x="400050" y="2216150"/>
          <p14:tracePt t="60887" x="393700" y="2216150"/>
          <p14:tracePt t="60904" x="387350" y="2216150"/>
          <p14:tracePt t="60920" x="381000" y="2216150"/>
          <p14:tracePt t="60937" x="368300" y="2216150"/>
          <p14:tracePt t="60954" x="368300" y="2222500"/>
          <p14:tracePt t="60970" x="361950" y="2222500"/>
          <p14:tracePt t="60987" x="361950" y="2241550"/>
          <p14:tracePt t="61003" x="361950" y="2260600"/>
          <p14:tracePt t="61020" x="368300" y="2311400"/>
          <p14:tracePt t="61037" x="387350" y="2374900"/>
          <p14:tracePt t="61054" x="425450" y="2489200"/>
          <p14:tracePt t="61070" x="438150" y="2546350"/>
          <p14:tracePt t="61087" x="457200" y="2609850"/>
          <p14:tracePt t="61104" x="476250" y="2686050"/>
          <p14:tracePt t="61120" x="508000" y="2832100"/>
          <p14:tracePt t="61137" x="571500" y="2965450"/>
          <p14:tracePt t="61154" x="654050" y="3073400"/>
          <p14:tracePt t="61170" x="755650" y="3257550"/>
          <p14:tracePt t="61187" x="965200" y="3625850"/>
          <p14:tracePt t="61204" x="1041400" y="3759200"/>
          <p14:tracePt t="61220" x="1104900" y="3911600"/>
          <p14:tracePt t="61237" x="1130300" y="4025900"/>
          <p14:tracePt t="61254" x="1136650" y="4114800"/>
          <p14:tracePt t="61270" x="1136650" y="4133850"/>
          <p14:tracePt t="61287" x="1136650" y="4159250"/>
          <p14:tracePt t="61303" x="1136650" y="4165600"/>
          <p14:tracePt t="61320" x="1136650" y="4171950"/>
          <p14:tracePt t="61358" x="1143000" y="4171950"/>
          <p14:tracePt t="61375" x="1149350" y="4171950"/>
          <p14:tracePt t="61386" x="1155700" y="4171950"/>
          <p14:tracePt t="61403" x="1168400" y="4146550"/>
          <p14:tracePt t="61420" x="1187450" y="4108450"/>
          <p14:tracePt t="61436" x="1212850" y="4051300"/>
          <p14:tracePt t="61454" x="1225550" y="4000500"/>
          <p14:tracePt t="61470" x="1225550" y="3981450"/>
          <p14:tracePt t="61774" x="1231900" y="3981450"/>
          <p14:tracePt t="61790" x="1238250" y="3981450"/>
          <p14:tracePt t="61796" x="1244600" y="3987800"/>
          <p14:tracePt t="61806" x="1263650" y="3987800"/>
          <p14:tracePt t="61820" x="1365250" y="4006850"/>
          <p14:tracePt t="61836" x="1524000" y="4044950"/>
          <p14:tracePt t="61853" x="1625600" y="4057650"/>
          <p14:tracePt t="61870" x="1670050" y="4064000"/>
          <p14:tracePt t="61886" x="1689100" y="4064000"/>
          <p14:tracePt t="61903" x="1695450" y="4064000"/>
          <p14:tracePt t="61920" x="1714500" y="4064000"/>
          <p14:tracePt t="61937" x="1720850" y="4064000"/>
          <p14:tracePt t="61953" x="1727200" y="4064000"/>
          <p14:tracePt t="61970" x="1733550" y="4064000"/>
          <p14:tracePt t="61986" x="1739900" y="4064000"/>
          <p14:tracePt t="62004" x="1752600" y="4057650"/>
          <p14:tracePt t="62020" x="1803400" y="4044950"/>
          <p14:tracePt t="62036" x="1924050" y="4025900"/>
          <p14:tracePt t="62053" x="2044700" y="4013200"/>
          <p14:tracePt t="62070" x="2120900" y="4000500"/>
          <p14:tracePt t="62086" x="2146300" y="3994150"/>
          <p14:tracePt t="62103" x="2165350" y="3987800"/>
          <p14:tracePt t="62120" x="2184400" y="3987800"/>
          <p14:tracePt t="62137" x="2216150" y="3975100"/>
          <p14:tracePt t="62153" x="2254250" y="3962400"/>
          <p14:tracePt t="62169" x="2298700" y="3949700"/>
          <p14:tracePt t="62186" x="2368550" y="3943350"/>
          <p14:tracePt t="62204" x="2438400" y="3930650"/>
          <p14:tracePt t="62219" x="2482850" y="3930650"/>
          <p14:tracePt t="62236" x="2514600" y="3930650"/>
          <p14:tracePt t="62253" x="2533650" y="3930650"/>
          <p14:tracePt t="62270" x="2552700" y="3930650"/>
          <p14:tracePt t="62286" x="2559050" y="3930650"/>
          <p14:tracePt t="62303" x="2565400" y="3930650"/>
          <p14:tracePt t="62336" x="2584450" y="3930650"/>
          <p14:tracePt t="62353" x="2622550" y="3930650"/>
          <p14:tracePt t="62369" x="2654300" y="3930650"/>
          <p14:tracePt t="62386" x="2686050" y="3917950"/>
          <p14:tracePt t="62403" x="2705100" y="3917950"/>
          <p14:tracePt t="62419" x="2717800" y="3917950"/>
          <p14:tracePt t="62436" x="2724150" y="3917950"/>
          <p14:tracePt t="62469" x="2736850" y="3917950"/>
          <p14:tracePt t="63094" x="2717800" y="3911600"/>
          <p14:tracePt t="63102" x="2698750" y="3898900"/>
          <p14:tracePt t="63111" x="2686050" y="3886200"/>
          <p14:tracePt t="63120" x="2667000" y="3873500"/>
          <p14:tracePt t="63135" x="2647950" y="3860800"/>
          <p14:tracePt t="63153" x="2635250" y="3854450"/>
          <p14:tracePt t="63168" x="2628900" y="3854450"/>
          <p14:tracePt t="63185" x="2622550" y="3854450"/>
          <p14:tracePt t="63202" x="2616200" y="3854450"/>
          <p14:tracePt t="63219" x="2616200" y="3848100"/>
          <p14:tracePt t="63236" x="2616200" y="3841750"/>
          <p14:tracePt t="63251" x="2616200" y="3829050"/>
          <p14:tracePt t="63268" x="2616200" y="3803650"/>
          <p14:tracePt t="63286" x="2628900" y="3771900"/>
          <p14:tracePt t="63301" x="2641600" y="3752850"/>
          <p14:tracePt t="63317" x="2654300" y="3733800"/>
          <p14:tracePt t="63334" x="2673350" y="3721100"/>
          <p14:tracePt t="63351" x="2692400" y="3695700"/>
          <p14:tracePt t="63367" x="2705100" y="3676650"/>
          <p14:tracePt t="63384" x="2724150" y="3663950"/>
          <p14:tracePt t="63401" x="2749550" y="3638550"/>
          <p14:tracePt t="63418" x="2800350" y="3619500"/>
          <p14:tracePt t="63434" x="2895600" y="3594100"/>
          <p14:tracePt t="63450" x="2927350" y="3587750"/>
          <p14:tracePt t="63467" x="2946400" y="3581400"/>
          <p14:tracePt t="63484" x="2971800" y="3575050"/>
          <p14:tracePt t="63501" x="3003550" y="3568700"/>
          <p14:tracePt t="63517" x="3022600" y="3562350"/>
          <p14:tracePt t="63534" x="3041650" y="3543300"/>
          <p14:tracePt t="63551" x="3067050" y="3530600"/>
          <p14:tracePt t="63567" x="3086100" y="3517900"/>
          <p14:tracePt t="63584" x="3098800" y="3511550"/>
          <p14:tracePt t="63600" x="3117850" y="3511550"/>
          <p14:tracePt t="63634" x="3321050" y="3562350"/>
          <p14:tracePt t="63650" x="3473450" y="3606800"/>
          <p14:tracePt t="63667" x="3511550" y="3619500"/>
          <p14:tracePt t="63683" x="3536950" y="3625850"/>
          <p14:tracePt t="63700" x="3562350" y="3625850"/>
          <p14:tracePt t="63717" x="3581400" y="3625850"/>
          <p14:tracePt t="63733" x="3613150" y="3625850"/>
          <p14:tracePt t="63750" x="3657600" y="3625850"/>
          <p14:tracePt t="63767" x="3733800" y="3619500"/>
          <p14:tracePt t="63784" x="3790950" y="3613150"/>
          <p14:tracePt t="63800" x="3854450" y="3594100"/>
          <p14:tracePt t="63817" x="3911600" y="3581400"/>
          <p14:tracePt t="63834" x="4006850" y="3549650"/>
          <p14:tracePt t="63850" x="4076700" y="3524250"/>
          <p14:tracePt t="63867" x="4159250" y="3505200"/>
          <p14:tracePt t="63883" x="4248150" y="3479800"/>
          <p14:tracePt t="63900" x="4381500" y="3467100"/>
          <p14:tracePt t="63917" x="4457700" y="3460750"/>
          <p14:tracePt t="63933" x="4508500" y="3454400"/>
          <p14:tracePt t="63950" x="4552950" y="3448050"/>
          <p14:tracePt t="63967" x="4635500" y="3435350"/>
          <p14:tracePt t="63983" x="4692650" y="3429000"/>
          <p14:tracePt t="64000" x="4756150" y="3416300"/>
          <p14:tracePt t="64017" x="4800600" y="3409950"/>
          <p14:tracePt t="64034" x="4908550" y="3409950"/>
          <p14:tracePt t="64050" x="4991100" y="3435350"/>
          <p14:tracePt t="64066" x="5118100" y="3492500"/>
          <p14:tracePt t="64465" x="5124450" y="3492500"/>
          <p14:tracePt t="64472" x="5137150" y="3492500"/>
          <p14:tracePt t="64483" x="5162550" y="3492500"/>
          <p14:tracePt t="64500" x="5264150" y="3492500"/>
          <p14:tracePt t="64516" x="5372100" y="3492500"/>
          <p14:tracePt t="64533" x="5461000" y="3492500"/>
          <p14:tracePt t="64549" x="5505450" y="3492500"/>
          <p14:tracePt t="64567" x="5556250" y="3486150"/>
          <p14:tracePt t="64583" x="5619750" y="3467100"/>
          <p14:tracePt t="64599" x="5664200" y="3454400"/>
          <p14:tracePt t="64616" x="5702300" y="3435350"/>
          <p14:tracePt t="64634" x="5753100" y="3422650"/>
          <p14:tracePt t="64649" x="5791200" y="3416300"/>
          <p14:tracePt t="64666" x="5822950" y="3416300"/>
          <p14:tracePt t="64683" x="5842000" y="3409950"/>
          <p14:tracePt t="64699" x="5861050" y="3409950"/>
          <p14:tracePt t="64716" x="5880100" y="3403600"/>
          <p14:tracePt t="64732" x="5892800" y="3397250"/>
          <p14:tracePt t="64749" x="5899150" y="3397250"/>
          <p14:tracePt t="64766" x="5905500" y="3397250"/>
          <p14:tracePt t="64783" x="5911850" y="3390900"/>
          <p14:tracePt t="64799" x="5918200" y="3384550"/>
          <p14:tracePt t="65176" x="5911850" y="3384550"/>
          <p14:tracePt t="65273" x="5905500" y="3384550"/>
          <p14:tracePt t="65324" x="5899150" y="3384550"/>
          <p14:tracePt t="65384" x="5899150" y="3390900"/>
          <p14:tracePt t="65421" x="5899150" y="3397250"/>
          <p14:tracePt t="65428" x="5899150" y="3403600"/>
          <p14:tracePt t="65784" x="5899150" y="3416300"/>
          <p14:tracePt t="65791" x="5899150" y="3429000"/>
          <p14:tracePt t="65800" x="5899150" y="3435350"/>
          <p14:tracePt t="65814" x="5886450" y="3460750"/>
          <p14:tracePt t="65831" x="5880100" y="3473450"/>
          <p14:tracePt t="65847" x="5873750" y="3486150"/>
          <p14:tracePt t="65865" x="5867400" y="3505200"/>
          <p14:tracePt t="65881" x="5861050" y="3511550"/>
          <p14:tracePt t="65897" x="5854700" y="3517900"/>
          <p14:tracePt t="65914" x="5848350" y="3517900"/>
          <p14:tracePt t="65931" x="5842000" y="3530600"/>
          <p14:tracePt t="65947" x="5842000" y="3536950"/>
          <p14:tracePt t="65964" x="5829300" y="3543300"/>
          <p14:tracePt t="65981" x="5829300" y="3549650"/>
          <p14:tracePt t="65998" x="5816600" y="3594100"/>
          <p14:tracePt t="66014" x="5810250" y="3625850"/>
          <p14:tracePt t="66030" x="5797550" y="3663950"/>
          <p14:tracePt t="66046" x="5797550" y="3702050"/>
          <p14:tracePt t="66063" x="5797550" y="3727450"/>
          <p14:tracePt t="66080" x="5797550" y="3759200"/>
          <p14:tracePt t="66096" x="5797550" y="3771900"/>
          <p14:tracePt t="66113" x="5797550" y="3778250"/>
          <p14:tracePt t="66129" x="5797550" y="3797300"/>
          <p14:tracePt t="66146" x="5797550" y="3816350"/>
          <p14:tracePt t="66163" x="5797550" y="3841750"/>
          <p14:tracePt t="66180" x="5797550" y="3873500"/>
          <p14:tracePt t="66197" x="5797550" y="3911600"/>
          <p14:tracePt t="66213" x="5797550" y="3975100"/>
          <p14:tracePt t="66230" x="5791200" y="4013200"/>
          <p14:tracePt t="66246" x="5791200" y="4044950"/>
          <p14:tracePt t="66263" x="5791200" y="4083050"/>
          <p14:tracePt t="66280" x="5791200" y="4108450"/>
          <p14:tracePt t="66296" x="5791200" y="4133850"/>
          <p14:tracePt t="66313" x="5791200" y="4152900"/>
          <p14:tracePt t="66330" x="5791200" y="4165600"/>
          <p14:tracePt t="66346" x="5803900" y="4197350"/>
          <p14:tracePt t="66363" x="5810250" y="4216400"/>
          <p14:tracePt t="66379" x="5810250" y="4241800"/>
          <p14:tracePt t="66396" x="5810250" y="4248150"/>
          <p14:tracePt t="66413" x="5810250" y="4260850"/>
          <p14:tracePt t="66446" x="5816600" y="4260850"/>
          <p14:tracePt t="66463" x="5822950" y="4260850"/>
          <p14:tracePt t="66479" x="5829300" y="4260850"/>
          <p14:tracePt t="66812" x="5822950" y="4254500"/>
          <p14:tracePt t="66820" x="5816600" y="4248150"/>
          <p14:tracePt t="66834" x="5803900" y="4248150"/>
          <p14:tracePt t="66845" x="5797550" y="4248150"/>
          <p14:tracePt t="66862" x="5784850" y="4248150"/>
          <p14:tracePt t="66879" x="5753100" y="4248150"/>
          <p14:tracePt t="66895" x="5715000" y="4241800"/>
          <p14:tracePt t="66912" x="5657850" y="4241800"/>
          <p14:tracePt t="66928" x="5568950" y="4222750"/>
          <p14:tracePt t="66945" x="5461000" y="4191000"/>
          <p14:tracePt t="66962" x="5238750" y="4140200"/>
          <p14:tracePt t="66978" x="5130800" y="4108450"/>
          <p14:tracePt t="66995" x="5035550" y="4083050"/>
          <p14:tracePt t="67012" x="4972050" y="4064000"/>
          <p14:tracePt t="67013" x="4946650" y="4057650"/>
          <p14:tracePt t="67028" x="4914900" y="4057650"/>
          <p14:tracePt t="67045" x="4902200" y="4057650"/>
          <p14:tracePt t="67062" x="4895850" y="4057650"/>
          <p14:tracePt t="67078" x="4883150" y="4057650"/>
          <p14:tracePt t="67095" x="4762500" y="4025900"/>
          <p14:tracePt t="67112" x="4622800" y="4000500"/>
          <p14:tracePt t="67128" x="4508500" y="3975100"/>
          <p14:tracePt t="67145" x="4400550" y="3968750"/>
          <p14:tracePt t="67162" x="4248150" y="3937000"/>
          <p14:tracePt t="67178" x="4095750" y="3886200"/>
          <p14:tracePt t="67195" x="3879850" y="3835400"/>
          <p14:tracePt t="67211" x="3740150" y="3803650"/>
          <p14:tracePt t="67228" x="3657600" y="3790950"/>
          <p14:tracePt t="67245" x="3644900" y="3784600"/>
          <p14:tracePt t="67606" x="3670300" y="3810000"/>
          <p14:tracePt t="67615" x="3721100" y="3848100"/>
          <p14:tracePt t="67622" x="3790950" y="3892550"/>
          <p14:tracePt t="67630" x="3835400" y="3930650"/>
          <p14:tracePt t="67645" x="3949700" y="4032250"/>
          <p14:tracePt t="67661" x="4006850" y="4108450"/>
          <p14:tracePt t="67678" x="4038600" y="4140200"/>
          <p14:tracePt t="67695" x="4051300" y="4165600"/>
          <p14:tracePt t="67711" x="4057650" y="4171950"/>
          <p14:tracePt t="67728" x="4064000" y="4178300"/>
          <p14:tracePt t="67744" x="4070350" y="4178300"/>
          <p14:tracePt t="67762" x="4083050" y="4178300"/>
          <p14:tracePt t="67778" x="4095750" y="4178300"/>
          <p14:tracePt t="67794" x="4108450" y="4171950"/>
          <p14:tracePt t="67811" x="4121150" y="4159250"/>
          <p14:tracePt t="67828" x="4140200" y="4140200"/>
          <p14:tracePt t="67844" x="4159250" y="4127500"/>
          <p14:tracePt t="67861" x="4165600" y="4121150"/>
          <p14:tracePt t="67878" x="4171950" y="4121150"/>
          <p14:tracePt t="67895" x="4178300" y="4108450"/>
          <p14:tracePt t="67911" x="4184650" y="4102100"/>
          <p14:tracePt t="67928" x="4191000" y="4095750"/>
          <p14:tracePt t="67944" x="4197350" y="4089400"/>
          <p14:tracePt t="67961" x="4203700" y="4083050"/>
          <p14:tracePt t="67977" x="4210050" y="4076700"/>
          <p14:tracePt t="67994" x="4216400" y="4070350"/>
          <p14:tracePt t="68011" x="4222750" y="4057650"/>
          <p14:tracePt t="68028" x="4229100" y="4044950"/>
          <p14:tracePt t="68044" x="4235450" y="4032250"/>
          <p14:tracePt t="68061" x="4241800" y="4019550"/>
          <p14:tracePt t="68078" x="4241800" y="4006850"/>
          <p14:tracePt t="68094" x="4248150" y="3994150"/>
          <p14:tracePt t="68111" x="4248150" y="3981450"/>
          <p14:tracePt t="68127" x="4248150" y="3975100"/>
          <p14:tracePt t="75463" x="4254500" y="3968750"/>
          <p14:tracePt t="75568" x="4254500" y="3962400"/>
          <p14:tracePt t="75575" x="4260850" y="3956050"/>
          <p14:tracePt t="75590" x="4260850" y="3949700"/>
          <p14:tracePt t="75600" x="4267200" y="3949700"/>
          <p14:tracePt t="75618" x="4267200" y="3924300"/>
          <p14:tracePt t="75634" x="4267200" y="3905250"/>
          <p14:tracePt t="75650" x="4279900" y="3879850"/>
          <p14:tracePt t="75667" x="4279900" y="3867150"/>
          <p14:tracePt t="75684" x="4279900" y="3860800"/>
          <p14:tracePt t="75700" x="4279900" y="3848100"/>
          <p14:tracePt t="94266" x="4298950" y="3854450"/>
          <p14:tracePt t="94274" x="4318000" y="3867150"/>
          <p14:tracePt t="94284" x="4337050" y="3879850"/>
          <p14:tracePt t="94294" x="4349750" y="3892550"/>
          <p14:tracePt t="94306" x="4362450" y="3898900"/>
          <p14:tracePt t="94324" x="4406900" y="3911600"/>
          <p14:tracePt t="94340" x="4476750" y="3924300"/>
          <p14:tracePt t="94356" x="4527550" y="3930650"/>
          <p14:tracePt t="94374" x="4572000" y="3930650"/>
          <p14:tracePt t="94391" x="4635500" y="3930650"/>
          <p14:tracePt t="94407" x="4699000" y="3930650"/>
          <p14:tracePt t="94423" x="4819650" y="3956050"/>
          <p14:tracePt t="94439" x="4953000" y="4000500"/>
          <p14:tracePt t="94456" x="5086350" y="4057650"/>
          <p14:tracePt t="94472" x="5270500" y="4133850"/>
          <p14:tracePt t="94489" x="5321300" y="4152900"/>
          <p14:tracePt t="94506" x="5340350" y="4152900"/>
          <p14:tracePt t="94522" x="5353050" y="4159250"/>
          <p14:tracePt t="94539" x="5384800" y="4159250"/>
          <p14:tracePt t="94556" x="5403850" y="4159250"/>
          <p14:tracePt t="94573" x="5435600" y="4152900"/>
          <p14:tracePt t="94589" x="5480050" y="4127500"/>
          <p14:tracePt t="94607" x="5626100" y="4064000"/>
          <p14:tracePt t="94623" x="5734050" y="4032250"/>
          <p14:tracePt t="94639" x="5848350" y="4019550"/>
          <p14:tracePt t="94656" x="5911850" y="4006850"/>
          <p14:tracePt t="94673" x="5988050" y="4000500"/>
          <p14:tracePt t="94690" x="6032500" y="3987800"/>
          <p14:tracePt t="94706" x="6083300" y="3981450"/>
          <p14:tracePt t="94723" x="6153150" y="3975100"/>
          <p14:tracePt t="94740" x="6261100" y="3975100"/>
          <p14:tracePt t="94756" x="6318250" y="3981450"/>
          <p14:tracePt t="94773" x="6356350" y="3981450"/>
          <p14:tracePt t="94790" x="6400800" y="3981450"/>
          <p14:tracePt t="94806" x="6451600" y="3981450"/>
          <p14:tracePt t="94823" x="6483350" y="3975100"/>
          <p14:tracePt t="94839" x="6508750" y="3962400"/>
          <p14:tracePt t="94856" x="6521450" y="3956050"/>
          <p14:tracePt t="94872" x="6534150" y="3956050"/>
          <p14:tracePt t="94889" x="6546850" y="3956050"/>
          <p14:tracePt t="95474" x="6540500" y="3956050"/>
          <p14:tracePt t="95481" x="6534150" y="3956050"/>
          <p14:tracePt t="95503" x="6527800" y="3956050"/>
          <p14:tracePt t="95513" x="6521450" y="3956050"/>
          <p14:tracePt t="95521" x="6515100" y="3962400"/>
          <p14:tracePt t="95539" x="6502400" y="3962400"/>
          <p14:tracePt t="95555" x="6483350" y="3968750"/>
          <p14:tracePt t="95571" x="6483350" y="3975100"/>
          <p14:tracePt t="95588" x="6470650" y="3975100"/>
          <p14:tracePt t="95622" x="6464300" y="3975100"/>
          <p14:tracePt t="95734" x="6457950" y="3975100"/>
          <p14:tracePt t="95748" x="6451600" y="3975100"/>
          <p14:tracePt t="95778" x="6445250" y="3975100"/>
          <p14:tracePt t="95794" x="6438900" y="3975100"/>
          <p14:tracePt t="95823" x="6432550" y="3975100"/>
          <p14:tracePt t="95838" x="6426200" y="3975100"/>
          <p14:tracePt t="95904" x="6419850" y="3975100"/>
          <p14:tracePt t="95970" x="6419850" y="3981450"/>
          <p14:tracePt t="95977" x="6413500" y="3981450"/>
          <p14:tracePt t="95987" x="6407150" y="3981450"/>
          <p14:tracePt t="96008" x="6400800" y="3981450"/>
          <p14:tracePt t="96020" x="6400800" y="3987800"/>
          <p14:tracePt t="96037" x="6394450" y="3987800"/>
          <p14:tracePt t="96053" x="6381750" y="3994150"/>
          <p14:tracePt t="96070" x="6375400" y="3994150"/>
          <p14:tracePt t="96087" x="6362700" y="3994150"/>
          <p14:tracePt t="96103" x="6350000" y="3994150"/>
          <p14:tracePt t="96120" x="6343650" y="3994150"/>
          <p14:tracePt t="96137" x="6324600" y="3994150"/>
          <p14:tracePt t="96154" x="6311900" y="3987800"/>
          <p14:tracePt t="96170" x="6273800" y="3975100"/>
          <p14:tracePt t="96187" x="6235700" y="3975100"/>
          <p14:tracePt t="96203" x="6203950" y="3975100"/>
          <p14:tracePt t="96220" x="6172200" y="3975100"/>
          <p14:tracePt t="96237" x="6102350" y="3975100"/>
          <p14:tracePt t="96253" x="6013450" y="3981450"/>
          <p14:tracePt t="96270" x="5924550" y="3994150"/>
          <p14:tracePt t="96286" x="5848350" y="4000500"/>
          <p14:tracePt t="96303" x="5765800" y="4013200"/>
          <p14:tracePt t="96320" x="5734050" y="4019550"/>
          <p14:tracePt t="96336" x="5708650" y="4025900"/>
          <p14:tracePt t="96353" x="5689600" y="4025900"/>
          <p14:tracePt t="96370" x="5657850" y="4025900"/>
          <p14:tracePt t="96386" x="5638800" y="4025900"/>
          <p14:tracePt t="96403" x="5607050" y="4025900"/>
          <p14:tracePt t="96420" x="5556250" y="4025900"/>
          <p14:tracePt t="96436" x="5499100" y="4025900"/>
          <p14:tracePt t="96453" x="5467350" y="4019550"/>
          <p14:tracePt t="96469" x="5435600" y="4013200"/>
          <p14:tracePt t="96486" x="5410200" y="4013200"/>
          <p14:tracePt t="96503" x="5378450" y="4013200"/>
          <p14:tracePt t="96520" x="5359400" y="4013200"/>
          <p14:tracePt t="96536" x="5334000" y="4013200"/>
          <p14:tracePt t="96553" x="5295900" y="4019550"/>
          <p14:tracePt t="96569" x="5213350" y="4019550"/>
          <p14:tracePt t="96586" x="5143500" y="4032250"/>
          <p14:tracePt t="96603" x="5086350" y="4032250"/>
          <p14:tracePt t="96619" x="5048250" y="4038600"/>
          <p14:tracePt t="96636" x="5029200" y="4038600"/>
          <p14:tracePt t="96653" x="5022850" y="4038600"/>
          <p14:tracePt t="96669" x="5016500" y="4038600"/>
          <p14:tracePt t="97587" x="5016500" y="4032250"/>
          <p14:tracePt t="97594" x="5016500" y="4025900"/>
          <p14:tracePt t="97615" x="5016500" y="4019550"/>
          <p14:tracePt t="97682" x="5010150" y="4013200"/>
          <p14:tracePt t="97690" x="5003800" y="4006850"/>
          <p14:tracePt t="97702" x="4997450" y="4006850"/>
          <p14:tracePt t="97719" x="4972050" y="4000500"/>
          <p14:tracePt t="97735" x="4953000" y="3987800"/>
          <p14:tracePt t="97751" x="4933950" y="3981450"/>
          <p14:tracePt t="97768" x="4921250" y="3981450"/>
          <p14:tracePt t="97786" x="4914900" y="3975100"/>
          <p14:tracePt t="97801" x="4908550" y="3975100"/>
          <p14:tracePt t="97835" x="4895850" y="3975100"/>
          <p14:tracePt t="97852" x="4838700" y="3943350"/>
          <p14:tracePt t="97868" x="4781550" y="3917950"/>
          <p14:tracePt t="97885" x="4749800" y="3905250"/>
          <p14:tracePt t="97901" x="4724400" y="3892550"/>
          <p14:tracePt t="97918" x="4718050" y="3892550"/>
          <p14:tracePt t="97935" x="4711700" y="3886200"/>
          <p14:tracePt t="97951" x="4705350" y="3886200"/>
          <p14:tracePt t="98579" x="4705350" y="3892550"/>
          <p14:tracePt t="98616" x="4705350" y="3898900"/>
          <p14:tracePt t="98640" x="4718050" y="3898900"/>
          <p14:tracePt t="98647" x="4737100" y="3898900"/>
          <p14:tracePt t="98656" x="4749800" y="3898900"/>
          <p14:tracePt t="98668" x="4800600" y="3898900"/>
          <p14:tracePt t="98683" x="4851400" y="3879850"/>
          <p14:tracePt t="98700" x="4883150" y="3867150"/>
          <p14:tracePt t="98717" x="4908550" y="3854450"/>
          <p14:tracePt t="98734" x="4921250" y="3841750"/>
          <p14:tracePt t="98737" x="4927600" y="3835400"/>
          <p14:tracePt t="98750" x="4940300" y="3829050"/>
          <p14:tracePt t="98767" x="4953000" y="3822700"/>
          <p14:tracePt t="98783" x="4953000" y="3816350"/>
          <p14:tracePt t="98800" x="4965700" y="3810000"/>
          <p14:tracePt t="98816" x="4965700" y="3803650"/>
          <p14:tracePt t="99284" x="4972050" y="3797300"/>
          <p14:tracePt t="99290" x="4978400" y="3790950"/>
          <p14:tracePt t="99299" x="4984750" y="3784600"/>
          <p14:tracePt t="99315" x="4991100" y="3771900"/>
          <p14:tracePt t="99332" x="4997450" y="3759200"/>
          <p14:tracePt t="99349" x="5003800" y="3752850"/>
          <p14:tracePt t="99366" x="5003800" y="3746500"/>
          <p14:tracePt t="99382" x="5003800" y="3740150"/>
          <p14:tracePt t="99417" x="5010150" y="3740150"/>
          <p14:tracePt t="99432" x="5016500" y="3740150"/>
          <p14:tracePt t="99449" x="5022850" y="3746500"/>
          <p14:tracePt t="99466" x="5029200" y="3752850"/>
          <p14:tracePt t="99483" x="5054600" y="3771900"/>
          <p14:tracePt t="99499" x="5086350" y="3790950"/>
          <p14:tracePt t="99516" x="5118100" y="3810000"/>
          <p14:tracePt t="99532" x="5149850" y="3835400"/>
          <p14:tracePt t="99549" x="5226050" y="3879850"/>
          <p14:tracePt t="99565" x="5295900" y="3911600"/>
          <p14:tracePt t="99582" x="5346700" y="3930650"/>
          <p14:tracePt t="99599" x="5441950" y="3949700"/>
          <p14:tracePt t="99616" x="5645150" y="4000500"/>
          <p14:tracePt t="99632" x="5734050" y="4013200"/>
          <p14:tracePt t="99649" x="5784850" y="4025900"/>
          <p14:tracePt t="99665" x="5835650" y="4032250"/>
          <p14:tracePt t="99682" x="5880100" y="4038600"/>
          <p14:tracePt t="99699" x="5930900" y="4038600"/>
          <p14:tracePt t="99715" x="5943600" y="4038600"/>
          <p14:tracePt t="99732" x="5956300" y="4038600"/>
          <p14:tracePt t="99751" x="5969000" y="4038600"/>
          <p14:tracePt t="99765" x="5994400" y="4038600"/>
          <p14:tracePt t="99782" x="6013450" y="4038600"/>
          <p14:tracePt t="99798" x="6038850" y="4038600"/>
          <p14:tracePt t="99815" x="6045200" y="4038600"/>
          <p14:tracePt t="99832" x="6057900" y="4038600"/>
          <p14:tracePt t="99865" x="6064250" y="4038600"/>
          <p14:tracePt t="99882" x="6083300" y="4038600"/>
          <p14:tracePt t="99898" x="6127750" y="4019550"/>
          <p14:tracePt t="99915" x="6184900" y="4006850"/>
          <p14:tracePt t="99931" x="6248400" y="3994150"/>
          <p14:tracePt t="99948" x="6292850" y="3981450"/>
          <p14:tracePt t="99965" x="6337300" y="3968750"/>
          <p14:tracePt t="99981" x="6350000" y="3968750"/>
          <p14:tracePt t="99998" x="6362700" y="3962400"/>
          <p14:tracePt t="100015" x="6375400" y="3962400"/>
          <p14:tracePt t="100031" x="6394450" y="3962400"/>
          <p14:tracePt t="100048" x="6419850" y="3956050"/>
          <p14:tracePt t="100065" x="6445250" y="3949700"/>
          <p14:tracePt t="100081" x="6483350" y="3937000"/>
          <p14:tracePt t="100098" x="6546850" y="3924300"/>
          <p14:tracePt t="100114" x="6584950" y="3911600"/>
          <p14:tracePt t="100131" x="6610350" y="3905250"/>
          <p14:tracePt t="100148" x="6623050" y="3898900"/>
          <p14:tracePt t="100165" x="6642100" y="3898900"/>
          <p14:tracePt t="100766" x="6648450" y="3898900"/>
          <p14:tracePt t="100773" x="6661150" y="3898900"/>
          <p14:tracePt t="100782" x="6667500" y="3898900"/>
          <p14:tracePt t="100797" x="6692900" y="3905250"/>
          <p14:tracePt t="100814" x="6705600" y="3905250"/>
          <p14:tracePt t="100831" x="6724650" y="3911600"/>
          <p14:tracePt t="100848" x="6756400" y="3911600"/>
          <p14:tracePt t="100864" x="6769100" y="3911600"/>
          <p14:tracePt t="100880" x="6788150" y="3911600"/>
          <p14:tracePt t="100914" x="6807200" y="3917950"/>
          <p14:tracePt t="100931" x="6851650" y="3949700"/>
          <p14:tracePt t="100947" x="6908800" y="3981450"/>
          <p14:tracePt t="100964" x="6972300" y="4025900"/>
          <p14:tracePt t="100980" x="7054850" y="4095750"/>
          <p14:tracePt t="100997" x="7080250" y="4127500"/>
          <p14:tracePt t="101013" x="7099300" y="4152900"/>
          <p14:tracePt t="101029" x="7118350" y="4178300"/>
          <p14:tracePt t="101046" x="7131050" y="4197350"/>
          <p14:tracePt t="101063" x="7137400" y="4203700"/>
          <p14:tracePt t="101079" x="7143750" y="4210050"/>
          <p14:tracePt t="101096" x="7143750" y="4216400"/>
          <p14:tracePt t="101113" x="7143750" y="4222750"/>
          <p14:tracePt t="101202" x="7143750" y="4229100"/>
          <p14:tracePt t="101224" x="7143750" y="4235450"/>
          <p14:tracePt t="101233" x="7143750" y="4241800"/>
          <p14:tracePt t="101239" x="7143750" y="4248150"/>
          <p14:tracePt t="101254" x="7143750" y="4260850"/>
          <p14:tracePt t="101269" x="7143750" y="4267200"/>
          <p14:tracePt t="101279" x="7143750" y="4279900"/>
          <p14:tracePt t="101296" x="7143750" y="4286250"/>
          <p14:tracePt t="101313" x="7143750" y="4292600"/>
          <p14:tracePt t="101329" x="7143750" y="4298950"/>
          <p14:tracePt t="101402" x="7143750" y="4305300"/>
          <p14:tracePt t="101417" x="7143750" y="4311650"/>
          <p14:tracePt t="101424" x="7137400" y="4311650"/>
          <p14:tracePt t="101439" x="7131050" y="4318000"/>
          <p14:tracePt t="101447" x="7124700" y="4324350"/>
          <p14:tracePt t="101462" x="7105650" y="4337050"/>
          <p14:tracePt t="101479" x="7080250" y="4356100"/>
          <p14:tracePt t="101496" x="7048500" y="4368800"/>
          <p14:tracePt t="101513" x="7016750" y="4387850"/>
          <p14:tracePt t="101529" x="6965950" y="4400550"/>
          <p14:tracePt t="101546" x="6915150" y="4419600"/>
          <p14:tracePt t="101562" x="6845300" y="4445000"/>
          <p14:tracePt t="101579" x="6724650" y="4457700"/>
          <p14:tracePt t="101596" x="6553200" y="4476750"/>
          <p14:tracePt t="101612" x="6426200" y="4483100"/>
          <p14:tracePt t="101629" x="6254750" y="4489450"/>
          <p14:tracePt t="101645" x="6064250" y="4489450"/>
          <p14:tracePt t="101662" x="5829300" y="4527550"/>
          <p14:tracePt t="101679" x="5626100" y="4552950"/>
          <p14:tracePt t="101695" x="5473700" y="4584700"/>
          <p14:tracePt t="101712" x="5353050" y="4616450"/>
          <p14:tracePt t="101728" x="5156200" y="4673600"/>
          <p14:tracePt t="101745" x="5035550" y="4711700"/>
          <p14:tracePt t="101762" x="4921250" y="4724400"/>
          <p14:tracePt t="101779" x="4794250" y="4724400"/>
          <p14:tracePt t="101795" x="4527550" y="4686300"/>
          <p14:tracePt t="101812" x="4337050" y="4641850"/>
          <p14:tracePt t="101829" x="4064000" y="4584700"/>
          <p14:tracePt t="101845" x="3841750" y="4540250"/>
          <p14:tracePt t="101862" x="3606800" y="4495800"/>
          <p14:tracePt t="101878" x="3498850" y="4476750"/>
          <p14:tracePt t="101895" x="3409950" y="4470400"/>
          <p14:tracePt t="101912" x="3352800" y="4464050"/>
          <p14:tracePt t="101928" x="3270250" y="4451350"/>
          <p14:tracePt t="101945" x="3194050" y="4445000"/>
          <p14:tracePt t="101962" x="3105150" y="4419600"/>
          <p14:tracePt t="101978" x="3003550" y="4406900"/>
          <p14:tracePt t="101995" x="2882900" y="4394200"/>
          <p14:tracePt t="102012" x="2838450" y="4381500"/>
          <p14:tracePt t="102028" x="2825750" y="4381500"/>
          <p14:tracePt t="102045" x="2813050" y="4381500"/>
          <p14:tracePt t="102062" x="2781300" y="4368800"/>
          <p14:tracePt t="102078" x="2724150" y="4356100"/>
          <p14:tracePt t="102095" x="2654300" y="4337050"/>
          <p14:tracePt t="102111" x="2540000" y="4311650"/>
          <p14:tracePt t="102129" x="2432050" y="4286250"/>
          <p14:tracePt t="102144" x="2406650" y="4267200"/>
          <p14:tracePt t="102161" x="2393950" y="4260850"/>
          <p14:tracePt t="102604" x="2400300" y="4260850"/>
          <p14:tracePt t="102613" x="2438400" y="4267200"/>
          <p14:tracePt t="102619" x="2546350" y="4267200"/>
          <p14:tracePt t="102628" x="2660650" y="4286250"/>
          <p14:tracePt t="102644" x="2889250" y="4318000"/>
          <p14:tracePt t="102661" x="3117850" y="4356100"/>
          <p14:tracePt t="102678" x="3282950" y="4387850"/>
          <p14:tracePt t="102694" x="3333750" y="4400550"/>
          <p14:tracePt t="102711" x="3365500" y="4400550"/>
          <p14:tracePt t="102728" x="3403600" y="4400550"/>
          <p14:tracePt t="102732" x="3441700" y="4394200"/>
          <p14:tracePt t="102745" x="3498850" y="4381500"/>
          <p14:tracePt t="102761" x="3568700" y="4368800"/>
          <p14:tracePt t="102777" x="3644900" y="4349750"/>
          <p14:tracePt t="102794" x="3695700" y="4343400"/>
          <p14:tracePt t="102811" x="3765550" y="4330700"/>
          <p14:tracePt t="102828" x="3803650" y="4330700"/>
          <p14:tracePt t="102844" x="3848100" y="4318000"/>
          <p14:tracePt t="102861" x="3898900" y="4311650"/>
          <p14:tracePt t="102878" x="3943350" y="4298950"/>
          <p14:tracePt t="102894" x="3956050" y="4292600"/>
          <p14:tracePt t="102911" x="3981450" y="4292600"/>
          <p14:tracePt t="102927" x="4025900" y="4292600"/>
          <p14:tracePt t="102945" x="4089400" y="4292600"/>
          <p14:tracePt t="102961" x="4127500" y="4292600"/>
          <p14:tracePt t="102977" x="4152900" y="4292600"/>
          <p14:tracePt t="102994" x="4159250" y="4292600"/>
          <p14:tracePt t="103011" x="4171950" y="4292600"/>
          <p14:tracePt t="103027" x="4267200" y="4292600"/>
          <p14:tracePt t="103044" x="4394200" y="4318000"/>
          <p14:tracePt t="103061" x="4445000" y="4324350"/>
          <p14:tracePt t="103078" x="4470400" y="4330700"/>
          <p14:tracePt t="103094" x="4476750" y="4330700"/>
          <p14:tracePt t="103110" x="4483100" y="4330700"/>
          <p14:tracePt t="103127" x="4489450" y="4330700"/>
          <p14:tracePt t="103144" x="4514850" y="4337050"/>
          <p14:tracePt t="103160" x="4540250" y="4343400"/>
          <p14:tracePt t="103177" x="4552950" y="4343400"/>
          <p14:tracePt t="103193" x="4578350" y="4349750"/>
          <p14:tracePt t="103211" x="4610100" y="4356100"/>
          <p14:tracePt t="103227" x="4616450" y="4356100"/>
          <p14:tracePt t="103244" x="4635500" y="4356100"/>
          <p14:tracePt t="103260" x="4648200" y="4356100"/>
          <p14:tracePt t="103278" x="4660900" y="4356100"/>
          <p14:tracePt t="103293" x="4667250" y="4356100"/>
          <p14:tracePt t="103310" x="4673600" y="4356100"/>
          <p14:tracePt t="103327" x="4679950" y="4356100"/>
          <p14:tracePt t="103344" x="4686300" y="4356100"/>
          <p14:tracePt t="103360" x="4692650" y="4356100"/>
          <p14:tracePt t="103377" x="4718050" y="4356100"/>
          <p14:tracePt t="103393" x="4737100" y="4362450"/>
          <p14:tracePt t="103411" x="4762500" y="4362450"/>
          <p14:tracePt t="103443" x="4768850" y="4362450"/>
          <p14:tracePt t="103460" x="4781550" y="4362450"/>
          <p14:tracePt t="103493" x="4794250" y="4362450"/>
          <p14:tracePt t="103526" x="4806950" y="4362450"/>
          <p14:tracePt t="103543" x="4813300" y="4362450"/>
          <p14:tracePt t="104361" x="4813300" y="4368800"/>
          <p14:tracePt t="104443" x="4813300" y="4375150"/>
          <p14:tracePt t="104465" x="4813300" y="4381500"/>
          <p14:tracePt t="104481" x="4813300" y="4387850"/>
          <p14:tracePt t="104502" x="4813300" y="4394200"/>
          <p14:tracePt t="104511" x="4813300" y="4400550"/>
          <p14:tracePt t="104532" x="4813300" y="4406900"/>
          <p14:tracePt t="104547" x="4813300" y="4413250"/>
          <p14:tracePt t="104554" x="4813300" y="4419600"/>
          <p14:tracePt t="105487" x="4826000" y="4413250"/>
          <p14:tracePt t="105503" x="4838700" y="4406900"/>
          <p14:tracePt t="105512" x="4838700" y="4400550"/>
          <p14:tracePt t="105524" x="4851400" y="4400550"/>
          <p14:tracePt t="105541" x="4864100" y="4400550"/>
          <p14:tracePt t="105557" x="4876800" y="4394200"/>
          <p14:tracePt t="105574" x="4889500" y="4394200"/>
          <p14:tracePt t="105591" x="4895850" y="4394200"/>
          <p14:tracePt t="105607" x="4902200" y="4394200"/>
          <p14:tracePt t="105624" x="4908550" y="4394200"/>
          <p14:tracePt t="105665" x="4927600" y="4394200"/>
          <p14:tracePt t="105673" x="4946650" y="4394200"/>
          <p14:tracePt t="105690" x="4991100" y="4406900"/>
          <p14:tracePt t="105706" x="5022850" y="4413250"/>
          <p14:tracePt t="105724" x="5048250" y="4419600"/>
          <p14:tracePt t="105740" x="5060950" y="4419600"/>
          <p14:tracePt t="105763" x="5067300" y="4419600"/>
          <p14:tracePt t="105773" x="5073650" y="4419600"/>
          <p14:tracePt t="105791" x="5080000" y="4419600"/>
          <p14:tracePt t="106332" x="5080000" y="4413250"/>
          <p14:tracePt t="106347" x="5080000" y="4406900"/>
          <p14:tracePt t="106369" x="5080000" y="4400550"/>
          <p14:tracePt t="106377" x="5080000" y="4394200"/>
          <p14:tracePt t="106421" x="5080000" y="4387850"/>
          <p14:tracePt t="106451" x="5080000" y="4381500"/>
          <p14:tracePt t="106459" x="5080000" y="4375150"/>
          <p14:tracePt t="106481" x="5073650" y="4368800"/>
          <p14:tracePt t="106489" x="5073650" y="4362450"/>
          <p14:tracePt t="106506" x="5067300" y="4349750"/>
          <p14:tracePt t="106522" x="5067300" y="4343400"/>
          <p14:tracePt t="106539" x="5067300" y="4330700"/>
          <p14:tracePt t="106623" x="5060950" y="4330700"/>
          <p14:tracePt t="106681" x="5060950" y="4324350"/>
          <p14:tracePt t="106688" x="5054600" y="4324350"/>
          <p14:tracePt t="106703" x="5054600" y="4318000"/>
          <p14:tracePt t="106712" x="5054600" y="4311650"/>
          <p14:tracePt t="106728" x="5054600" y="4305300"/>
          <p14:tracePt t="106739" x="5054600" y="4292600"/>
          <p14:tracePt t="106755" x="5054600" y="4286250"/>
          <p14:tracePt t="106772" x="5054600" y="4279900"/>
          <p14:tracePt t="106789" x="5054600" y="4273550"/>
          <p14:tracePt t="106806" x="5054600" y="4267200"/>
          <p14:tracePt t="107882" x="5054600" y="4260850"/>
          <p14:tracePt t="108312" x="5048250" y="4260850"/>
          <p14:tracePt t="108408" x="5041900" y="4260850"/>
          <p14:tracePt t="110046" x="5041900" y="4267200"/>
          <p14:tracePt t="110269" x="5035550" y="4273550"/>
          <p14:tracePt t="110292" x="5029200" y="4279900"/>
          <p14:tracePt t="110298" x="5022850" y="4279900"/>
          <p14:tracePt t="110308" x="5022850" y="4286250"/>
          <p14:tracePt t="110323" x="5016500" y="4286250"/>
          <p14:tracePt t="110336" x="5010150" y="4286250"/>
          <p14:tracePt t="110350" x="5003800" y="4286250"/>
          <p14:tracePt t="110498" x="4997450" y="4286250"/>
          <p14:tracePt t="110506" x="4991100" y="4286250"/>
          <p14:tracePt t="110516" x="4991100" y="4292600"/>
          <p14:tracePt t="110543" x="4991100" y="4298950"/>
          <p14:tracePt t="110624" x="4984750" y="4298950"/>
          <p14:tracePt t="110633" x="4984750" y="4305300"/>
          <p14:tracePt t="112129" x="4984750" y="4311650"/>
          <p14:tracePt t="112418" x="4984750" y="4318000"/>
          <p14:tracePt t="113330" x="4984750" y="4324350"/>
          <p14:tracePt t="122067" x="4984750" y="4330700"/>
          <p14:tracePt t="122074" x="4978400" y="4337050"/>
          <p14:tracePt t="122096" x="4972050" y="4343400"/>
          <p14:tracePt t="122105" x="4965700" y="4343400"/>
          <p14:tracePt t="122116" x="4965700" y="4349750"/>
          <p14:tracePt t="122133" x="4959350" y="4356100"/>
          <p14:tracePt t="122150" x="4946650" y="4362450"/>
          <p14:tracePt t="122166" x="4946650" y="4368800"/>
          <p14:tracePt t="122183" x="4940300" y="4368800"/>
          <p14:tracePt t="122200" x="4927600" y="4368800"/>
          <p14:tracePt t="122216" x="4921250" y="4368800"/>
          <p14:tracePt t="122233" x="4914900" y="4368800"/>
          <p14:tracePt t="122255" x="4908550" y="4368800"/>
          <p14:tracePt t="122267" x="4902200" y="4375150"/>
          <p14:tracePt t="122283" x="4895850" y="4381500"/>
          <p14:tracePt t="122299" x="4883150" y="4381500"/>
          <p14:tracePt t="122316" x="4876800" y="4387850"/>
          <p14:tracePt t="122334" x="4851400" y="4400550"/>
          <p14:tracePt t="122349" x="4832350" y="4400550"/>
          <p14:tracePt t="122366" x="4800600" y="4406900"/>
          <p14:tracePt t="122383" x="4762500" y="4419600"/>
          <p14:tracePt t="122399" x="4718050" y="4425950"/>
          <p14:tracePt t="122416" x="4660900" y="4438650"/>
          <p14:tracePt t="122432" x="4629150" y="4445000"/>
          <p14:tracePt t="122449" x="4584700" y="4457700"/>
          <p14:tracePt t="122466" x="4546600" y="4470400"/>
          <p14:tracePt t="122483" x="4502150" y="4489450"/>
          <p14:tracePt t="122499" x="4476750" y="4508500"/>
          <p14:tracePt t="122516" x="4451350" y="4527550"/>
          <p14:tracePt t="122533" x="4432300" y="4533900"/>
          <p14:tracePt t="122549" x="4425950" y="4546600"/>
          <p14:tracePt t="122566" x="4413250" y="4546600"/>
          <p14:tracePt t="122582" x="4406900" y="4552950"/>
          <p14:tracePt t="122599" x="4400550" y="4552950"/>
          <p14:tracePt t="122616" x="4368800" y="4552950"/>
          <p14:tracePt t="122633" x="4324350" y="4552950"/>
          <p14:tracePt t="122649" x="4222750" y="4527550"/>
          <p14:tracePt t="122666" x="4070350" y="4476750"/>
          <p14:tracePt t="122683" x="3848100" y="4419600"/>
          <p14:tracePt t="122699" x="3810000" y="4406900"/>
          <p14:tracePt t="122715" x="3778250" y="4400550"/>
          <p14:tracePt t="122732" x="3702050" y="4387850"/>
          <p14:tracePt t="122735" x="3676650" y="4381500"/>
          <p14:tracePt t="122749" x="3644900" y="4375150"/>
          <p14:tracePt t="122766" x="3568700" y="4362450"/>
          <p14:tracePt t="122782" x="3530600" y="4356100"/>
          <p14:tracePt t="122799" x="3511550" y="4356100"/>
          <p14:tracePt t="122816" x="3498850" y="4356100"/>
          <p14:tracePt t="122832" x="3435350" y="4349750"/>
          <p14:tracePt t="122848" x="3378200" y="4349750"/>
          <p14:tracePt t="122865" x="3282950" y="4343400"/>
          <p14:tracePt t="122883" x="3219450" y="4343400"/>
          <p14:tracePt t="122898" x="3175000" y="4343400"/>
          <p14:tracePt t="122915" x="3143250" y="4343400"/>
          <p14:tracePt t="122932" x="3130550" y="4343400"/>
          <p14:tracePt t="122949" x="3117850" y="4343400"/>
          <p14:tracePt t="122965" x="3111500" y="4343400"/>
          <p14:tracePt t="122982" x="3105150" y="4343400"/>
          <p14:tracePt t="122999" x="3073400" y="4343400"/>
          <p14:tracePt t="123015" x="2908300" y="4311650"/>
          <p14:tracePt t="123032" x="2692400" y="4273550"/>
          <p14:tracePt t="123048" x="2482850" y="4254500"/>
          <p14:tracePt t="123065" x="2374900" y="4241800"/>
          <p14:tracePt t="123082" x="2273300" y="4222750"/>
          <p14:tracePt t="123461" x="2266950" y="4222750"/>
          <p14:tracePt t="123469" x="2254250" y="4222750"/>
          <p14:tracePt t="123481" x="2228850" y="4229100"/>
          <p14:tracePt t="123499" x="2127250" y="4254500"/>
          <p14:tracePt t="123515" x="2025650" y="4286250"/>
          <p14:tracePt t="123531" x="1943100" y="4318000"/>
          <p14:tracePt t="123549" x="1879600" y="4343400"/>
          <p14:tracePt t="123565" x="1803400" y="4381500"/>
          <p14:tracePt t="123581" x="1758950" y="4406900"/>
          <p14:tracePt t="123598" x="1720850" y="4432300"/>
          <p14:tracePt t="123614" x="1695450" y="4457700"/>
          <p14:tracePt t="123631" x="1657350" y="4483100"/>
          <p14:tracePt t="123647" x="1638300" y="4495800"/>
          <p14:tracePt t="123664" x="1619250" y="4514850"/>
          <p14:tracePt t="123681" x="1606550" y="4533900"/>
          <p14:tracePt t="123698" x="1581150" y="4559300"/>
          <p14:tracePt t="123714" x="1574800" y="4578350"/>
          <p14:tracePt t="123731" x="1555750" y="4603750"/>
          <p14:tracePt t="123735" x="1549400" y="4603750"/>
          <p14:tracePt t="123747" x="1549400" y="4610100"/>
          <p14:tracePt t="123764" x="1543050" y="4629150"/>
          <p14:tracePt t="123781" x="1530350" y="4641850"/>
          <p14:tracePt t="123797" x="1530350" y="4654550"/>
          <p14:tracePt t="123814" x="1524000" y="4654550"/>
          <p14:tracePt t="123831" x="1524000" y="4667250"/>
          <p14:tracePt t="125107" x="1517650" y="4673600"/>
          <p14:tracePt t="125122" x="1517650" y="4679950"/>
          <p14:tracePt t="125130" x="1511300" y="4692650"/>
          <p14:tracePt t="125146" x="1504950" y="4699000"/>
          <p14:tracePt t="125163" x="1498600" y="4711700"/>
          <p14:tracePt t="125180" x="1492250" y="4737100"/>
          <p14:tracePt t="125196" x="1492250" y="4756150"/>
          <p14:tracePt t="125212" x="1492250" y="4775200"/>
          <p14:tracePt t="125229" x="1492250" y="4781550"/>
          <p14:tracePt t="125236" x="1492250" y="4787900"/>
          <p14:tracePt t="125246" x="1492250" y="4794250"/>
          <p14:tracePt t="125265" x="1492250" y="4813300"/>
          <p14:tracePt t="125279" x="1492250" y="4826000"/>
          <p14:tracePt t="125296" x="1492250" y="4838700"/>
          <p14:tracePt t="125313" x="1492250" y="4851400"/>
          <p14:tracePt t="125329" x="1504950" y="4864100"/>
          <p14:tracePt t="125345" x="1530350" y="4876800"/>
          <p14:tracePt t="125699" x="1536700" y="4876800"/>
          <p14:tracePt t="125716" x="1543050" y="4876800"/>
          <p14:tracePt t="125751" x="1549400" y="4876800"/>
          <p14:tracePt t="125767" x="1555750" y="4876800"/>
          <p14:tracePt t="125773" x="1562100" y="4876800"/>
          <p14:tracePt t="125796" x="1568450" y="4870450"/>
          <p14:tracePt t="125803" x="1581150" y="4864100"/>
          <p14:tracePt t="125811" x="1651000" y="4838700"/>
          <p14:tracePt t="125827" x="1879600" y="4794250"/>
          <p14:tracePt t="125844" x="2012950" y="4775200"/>
          <p14:tracePt t="125861" x="2063750" y="4775200"/>
          <p14:tracePt t="125877" x="2076450" y="4775200"/>
          <p14:tracePt t="125894" x="2089150" y="4775200"/>
          <p14:tracePt t="125911" x="2101850" y="4775200"/>
          <p14:tracePt t="125944" x="2114550" y="4775200"/>
          <p14:tracePt t="125977" x="2120900" y="4775200"/>
          <p14:tracePt t="126165" x="2133600" y="4775200"/>
          <p14:tracePt t="126172" x="2139950" y="4775200"/>
          <p14:tracePt t="126181" x="2152650" y="4775200"/>
          <p14:tracePt t="126195" x="2159000" y="4775200"/>
          <p14:tracePt t="126217" x="2165350" y="4775200"/>
          <p14:tracePt t="126227" x="2171700" y="4775200"/>
          <p14:tracePt t="126283" x="2178050" y="4775200"/>
          <p14:tracePt t="126298" x="2184400" y="4775200"/>
          <p14:tracePt t="126306" x="2197100" y="4775200"/>
          <p14:tracePt t="126315" x="2235200" y="4787900"/>
          <p14:tracePt t="126327" x="2266950" y="4794250"/>
          <p14:tracePt t="126343" x="2311400" y="4806950"/>
          <p14:tracePt t="126360" x="2324100" y="4813300"/>
          <p14:tracePt t="126393" x="2330450" y="4813300"/>
          <p14:tracePt t="126410" x="2336800" y="4813300"/>
          <p14:tracePt t="126426" x="2343150" y="4813300"/>
          <p14:tracePt t="126443" x="2368550" y="4819650"/>
          <p14:tracePt t="126460" x="2393950" y="4819650"/>
          <p14:tracePt t="126476" x="2413000" y="4832350"/>
          <p14:tracePt t="126493" x="2432050" y="4838700"/>
          <p14:tracePt t="126509" x="2489200" y="4845050"/>
          <p14:tracePt t="126526" x="2514600" y="4851400"/>
          <p14:tracePt t="126543" x="2533650" y="4857750"/>
          <p14:tracePt t="126560" x="2546350" y="4857750"/>
          <p14:tracePt t="126593" x="2552700" y="4857750"/>
          <p14:tracePt t="126610" x="2565400" y="4857750"/>
          <p14:tracePt t="126626" x="2571750" y="4864100"/>
          <p14:tracePt t="126643" x="2641600" y="4889500"/>
          <p14:tracePt t="126660" x="2711450" y="4921250"/>
          <p14:tracePt t="126677" x="2762250" y="4940300"/>
          <p14:tracePt t="126693" x="2768600" y="4946650"/>
          <p14:tracePt t="126710" x="2774950" y="4946650"/>
          <p14:tracePt t="126726" x="2787650" y="4946650"/>
          <p14:tracePt t="126743" x="2800350" y="4946650"/>
          <p14:tracePt t="126760" x="2819400" y="4946650"/>
          <p14:tracePt t="126776" x="2832100" y="4946650"/>
          <p14:tracePt t="126793" x="2838450" y="4946650"/>
          <p14:tracePt t="126809" x="2844800" y="4946650"/>
          <p14:tracePt t="126826" x="2851150" y="4946650"/>
          <p14:tracePt t="126843" x="2889250" y="4959350"/>
          <p14:tracePt t="126859" x="2933700" y="4965700"/>
          <p14:tracePt t="126876" x="2984500" y="4972050"/>
          <p14:tracePt t="126893" x="3016250" y="4972050"/>
          <p14:tracePt t="126909" x="3022600" y="4972050"/>
          <p14:tracePt t="126926" x="3028950" y="4972050"/>
          <p14:tracePt t="126943" x="3035300" y="4972050"/>
          <p14:tracePt t="126959" x="3048000" y="4972050"/>
          <p14:tracePt t="126976" x="3086100" y="4972050"/>
          <p14:tracePt t="126993" x="3149600" y="4984750"/>
          <p14:tracePt t="127010" x="3238500" y="4997450"/>
          <p14:tracePt t="127026" x="3397250" y="5029200"/>
          <p14:tracePt t="127042" x="3467100" y="5054600"/>
          <p14:tracePt t="127059" x="3492500" y="5060950"/>
          <p14:tracePt t="127076" x="3517900" y="5060950"/>
          <p14:tracePt t="127093" x="3549650" y="5060950"/>
          <p14:tracePt t="127109" x="3562350" y="5060950"/>
          <p14:tracePt t="127126" x="3568700" y="5060950"/>
          <p14:tracePt t="127143" x="3581400" y="5060950"/>
          <p14:tracePt t="127159" x="3587750" y="5060950"/>
          <p14:tracePt t="127176" x="3594100" y="5060950"/>
          <p14:tracePt t="127212" x="3600450" y="5060950"/>
          <p14:tracePt t="127226" x="3606800" y="5067300"/>
          <p14:tracePt t="127243" x="3657600" y="5080000"/>
          <p14:tracePt t="127259" x="3695700" y="5092700"/>
          <p14:tracePt t="127276" x="3740150" y="5099050"/>
          <p14:tracePt t="127293" x="3790950" y="5111750"/>
          <p14:tracePt t="127309" x="3803650" y="5111750"/>
          <p14:tracePt t="127325" x="3822700" y="5111750"/>
          <p14:tracePt t="127359" x="3835400" y="5111750"/>
          <p14:tracePt t="127376" x="3841750" y="5111750"/>
          <p14:tracePt t="127392" x="3848100" y="5111750"/>
          <p14:tracePt t="127409" x="3854450" y="5111750"/>
          <p14:tracePt t="127426" x="3873500" y="5111750"/>
          <p14:tracePt t="127442" x="3886200" y="5111750"/>
          <p14:tracePt t="127459" x="3905250" y="5111750"/>
          <p14:tracePt t="127475" x="3917950" y="5111750"/>
          <p14:tracePt t="127493" x="3937000" y="5111750"/>
          <p14:tracePt t="127508" x="3956050" y="5111750"/>
          <p14:tracePt t="127525" x="3968750" y="5111750"/>
          <p14:tracePt t="127542" x="3975100" y="5105400"/>
          <p14:tracePt t="127559" x="3987800" y="5105400"/>
          <p14:tracePt t="127575" x="3994150" y="5105400"/>
          <p14:tracePt t="127592" x="4000500" y="5105400"/>
          <p14:tracePt t="127609" x="4006850" y="5105400"/>
          <p14:tracePt t="127626" x="4019550" y="5105400"/>
          <p14:tracePt t="127658" x="4032250" y="5105400"/>
          <p14:tracePt t="127692" x="4032250" y="5092700"/>
          <p14:tracePt t="127982" x="4032250" y="5099050"/>
          <p14:tracePt t="128035" x="4051300" y="5105400"/>
          <p14:tracePt t="128044" x="4102100" y="5118100"/>
          <p14:tracePt t="128055" x="4210050" y="5149850"/>
          <p14:tracePt t="128066" x="4229100" y="5149850"/>
          <p14:tracePt t="128076" x="4248150" y="5156200"/>
          <p14:tracePt t="128092" x="4267200" y="5156200"/>
          <p14:tracePt t="128109" x="4286250" y="5156200"/>
          <p14:tracePt t="128125" x="4292600" y="5149850"/>
          <p14:tracePt t="128141" x="4318000" y="5137150"/>
          <p14:tracePt t="128158" x="4330700" y="5124450"/>
          <p14:tracePt t="128175" x="4356100" y="5105400"/>
          <p14:tracePt t="128191" x="4368800" y="5086350"/>
          <p14:tracePt t="128208" x="4381500" y="5067300"/>
          <p14:tracePt t="128225" x="4394200" y="5041900"/>
          <p14:tracePt t="128242" x="4387850" y="4997450"/>
          <p14:tracePt t="128258" x="4311650" y="4959350"/>
          <p14:tracePt t="128275" x="4140200" y="4895850"/>
          <p14:tracePt t="128291" x="3968750" y="4870450"/>
          <p14:tracePt t="128308" x="3898900" y="4857750"/>
          <p14:tracePt t="128324" x="3879850" y="4857750"/>
          <p14:tracePt t="128341" x="3860800" y="4857750"/>
          <p14:tracePt t="128376" x="3848100" y="4857750"/>
          <p14:tracePt t="128391" x="3841750" y="4857750"/>
          <p14:tracePt t="128407" x="3835400" y="4857750"/>
          <p14:tracePt t="128424" x="3829050" y="4857750"/>
          <p14:tracePt t="128441" x="3816350" y="4864100"/>
          <p14:tracePt t="128457" x="3803650" y="4864100"/>
          <p14:tracePt t="128474" x="3784600" y="4870450"/>
          <p14:tracePt t="128491" x="3759200" y="4883150"/>
          <p14:tracePt t="128508" x="3721100" y="4895850"/>
          <p14:tracePt t="128524" x="3644900" y="4921250"/>
          <p14:tracePt t="128541" x="3448050" y="4959350"/>
          <p14:tracePt t="128557" x="3257550" y="4991100"/>
          <p14:tracePt t="128575" x="2959100" y="5041900"/>
          <p14:tracePt t="128591" x="2787650" y="5080000"/>
          <p14:tracePt t="128607" x="2698750" y="5099050"/>
          <p14:tracePt t="128624" x="2597150" y="5130800"/>
          <p14:tracePt t="128641" x="2470150" y="5168900"/>
          <p14:tracePt t="128657" x="2330450" y="5194300"/>
          <p14:tracePt t="128674" x="2279650" y="5207000"/>
          <p14:tracePt t="128691" x="2254250" y="5213350"/>
          <p14:tracePt t="129140" x="2279650" y="5213350"/>
          <p14:tracePt t="129147" x="2330450" y="5200650"/>
          <p14:tracePt t="129156" x="2393950" y="5194300"/>
          <p14:tracePt t="129174" x="2527300" y="5175250"/>
          <p14:tracePt t="129190" x="2717800" y="5156200"/>
          <p14:tracePt t="129207" x="2895600" y="5143500"/>
          <p14:tracePt t="129223" x="3054350" y="5130800"/>
          <p14:tracePt t="129240" x="3206750" y="5118100"/>
          <p14:tracePt t="129247" x="3270250" y="5118100"/>
          <p14:tracePt t="129258" x="3359150" y="5099050"/>
          <p14:tracePt t="129273" x="3416300" y="5086350"/>
          <p14:tracePt t="129289" x="3454400" y="5073650"/>
          <p14:tracePt t="129306" x="3479800" y="5067300"/>
          <p14:tracePt t="129323" x="3498850" y="5054600"/>
          <p14:tracePt t="129339" x="3505200" y="5054600"/>
          <p14:tracePt t="129356" x="3511550" y="5054600"/>
          <p14:tracePt t="129390" x="3517900" y="5054600"/>
          <p14:tracePt t="129406" x="3524250" y="5054600"/>
          <p14:tracePt t="129422" x="3530600" y="5054600"/>
          <p14:tracePt t="129439" x="3549650" y="5060950"/>
          <p14:tracePt t="129456" x="3568700" y="5067300"/>
          <p14:tracePt t="129472" x="3625850" y="5092700"/>
          <p14:tracePt t="129489" x="3651250" y="5099050"/>
          <p14:tracePt t="129506" x="3670300" y="5105400"/>
          <p14:tracePt t="129524" x="3702050" y="5105400"/>
          <p14:tracePt t="129539" x="3721100" y="5099050"/>
          <p14:tracePt t="129556" x="3759200" y="5080000"/>
          <p14:tracePt t="129573" x="3790950" y="5060950"/>
          <p14:tracePt t="129590" x="3854450" y="5035550"/>
          <p14:tracePt t="129606" x="3886200" y="5016500"/>
          <p14:tracePt t="129623" x="3917950" y="4991100"/>
          <p14:tracePt t="129639" x="3956050" y="4978400"/>
          <p14:tracePt t="129656" x="4089400" y="4959350"/>
          <p14:tracePt t="129672" x="4159250" y="4959350"/>
          <p14:tracePt t="129689" x="4191000" y="4959350"/>
          <p14:tracePt t="129705" x="4229100" y="4959350"/>
          <p14:tracePt t="129722" x="4248150" y="4959350"/>
          <p14:tracePt t="129739" x="4279900" y="4959350"/>
          <p14:tracePt t="129755" x="4368800" y="4972050"/>
          <p14:tracePt t="129772" x="4451350" y="5003800"/>
          <p14:tracePt t="129789" x="4552950" y="5067300"/>
          <p14:tracePt t="130339" x="4559300" y="5067300"/>
          <p14:tracePt t="130347" x="4572000" y="5067300"/>
          <p14:tracePt t="130355" x="4603750" y="5080000"/>
          <p14:tracePt t="130371" x="4724400" y="5086350"/>
          <p14:tracePt t="130388" x="4838700" y="5099050"/>
          <p14:tracePt t="130405" x="4933950" y="5111750"/>
          <p14:tracePt t="130422" x="4984750" y="5118100"/>
          <p14:tracePt t="130438" x="5022850" y="5118100"/>
          <p14:tracePt t="130455" x="5060950" y="5118100"/>
          <p14:tracePt t="130472" x="5105400" y="5118100"/>
          <p14:tracePt t="130488" x="5143500" y="5118100"/>
          <p14:tracePt t="130505" x="5168900" y="5118100"/>
          <p14:tracePt t="130521" x="5181600" y="5118100"/>
          <p14:tracePt t="130538" x="5194300" y="5118100"/>
          <p14:tracePt t="130555" x="5200650" y="5118100"/>
          <p14:tracePt t="130571" x="5207000" y="5118100"/>
          <p14:tracePt t="130605" x="5219700" y="5118100"/>
          <p14:tracePt t="130621" x="5226050" y="5118100"/>
          <p14:tracePt t="130638" x="5232400" y="5118100"/>
          <p14:tracePt t="130655" x="5238750" y="5111750"/>
          <p14:tracePt t="130671" x="5245100" y="5111750"/>
          <p14:tracePt t="130688" x="5264150" y="5099050"/>
          <p14:tracePt t="130704" x="5283200" y="5092700"/>
          <p14:tracePt t="130721" x="5295900" y="5086350"/>
          <p14:tracePt t="130737" x="5308600" y="5067300"/>
          <p14:tracePt t="130740" x="5321300" y="5067300"/>
          <p14:tracePt t="130753" x="5334000" y="5048250"/>
          <p14:tracePt t="130770" x="5346700" y="5035550"/>
          <p14:tracePt t="130787" x="5359400" y="5029200"/>
          <p14:tracePt t="130803" x="5365750" y="5022850"/>
          <p14:tracePt t="130820" x="5372100" y="5016500"/>
          <p14:tracePt t="132000" x="5384800" y="5003800"/>
          <p14:tracePt t="132007" x="5397500" y="4984750"/>
          <p14:tracePt t="132019" x="5410200" y="4972050"/>
          <p14:tracePt t="132037" x="5441950" y="4933950"/>
          <p14:tracePt t="132052" x="5454650" y="4927600"/>
          <p14:tracePt t="132069" x="5467350" y="4908550"/>
          <p14:tracePt t="132086" x="5480050" y="4895850"/>
          <p14:tracePt t="132103" x="5499100" y="4883150"/>
          <p14:tracePt t="132119" x="5518150" y="4876800"/>
          <p14:tracePt t="132136" x="5518150" y="4870450"/>
          <p14:tracePt t="132153" x="5524500" y="4864100"/>
          <p14:tracePt t="132170" x="5530850" y="4864100"/>
          <p14:tracePt t="132186" x="5543550" y="4864100"/>
          <p14:tracePt t="132219" x="5556250" y="4864100"/>
          <p14:tracePt t="132237" x="5575300" y="4851400"/>
          <p14:tracePt t="132252" x="5594350" y="4851400"/>
          <p14:tracePt t="132269" x="5619750" y="4838700"/>
          <p14:tracePt t="132286" x="5638800" y="4838700"/>
          <p14:tracePt t="132302" x="5651500" y="4832350"/>
          <p14:tracePt t="132318" x="5657850" y="4832350"/>
          <p14:tracePt t="132335" x="5664200" y="4832350"/>
          <p14:tracePt t="134240" x="5626100" y="4832350"/>
          <p14:tracePt t="134247" x="5492750" y="4826000"/>
          <p14:tracePt t="134256" x="5359400" y="4826000"/>
          <p14:tracePt t="134266" x="5289550" y="4826000"/>
          <p14:tracePt t="134283" x="5156200" y="4819650"/>
          <p14:tracePt t="134299" x="5124450" y="4819650"/>
          <p14:tracePt t="134316" x="5086350" y="4826000"/>
          <p14:tracePt t="134332" x="5067300" y="4832350"/>
          <p14:tracePt t="134349" x="5022850" y="4857750"/>
          <p14:tracePt t="134366" x="4978400" y="4883150"/>
          <p14:tracePt t="134382" x="4914900" y="4921250"/>
          <p14:tracePt t="134399" x="4838700" y="4972050"/>
          <p14:tracePt t="134416" x="4654550" y="5054600"/>
          <p14:tracePt t="134432" x="4464050" y="5105400"/>
          <p14:tracePt t="134449" x="4248150" y="5149850"/>
          <p14:tracePt t="134466" x="4013200" y="5181600"/>
          <p14:tracePt t="134482" x="3822700" y="5194300"/>
          <p14:tracePt t="134499" x="3606800" y="5200650"/>
          <p14:tracePt t="134516" x="3467100" y="5175250"/>
          <p14:tracePt t="134534" x="3365500" y="5156200"/>
          <p14:tracePt t="134549" x="3302000" y="5137150"/>
          <p14:tracePt t="134832" x="3282950" y="5130800"/>
          <p14:tracePt t="134840" x="3270250" y="5130800"/>
          <p14:tracePt t="134848" x="3257550" y="5124450"/>
          <p14:tracePt t="134865" x="3251200" y="5118100"/>
          <p14:tracePt t="134882" x="3238500" y="5118100"/>
          <p14:tracePt t="134899" x="3232150" y="5118100"/>
          <p14:tracePt t="134915" x="3219450" y="5118100"/>
          <p14:tracePt t="134932" x="3213100" y="5118100"/>
          <p14:tracePt t="134948" x="3213100" y="5124450"/>
          <p14:tracePt t="134964" x="3200400" y="5130800"/>
          <p14:tracePt t="134981" x="3194050" y="5130800"/>
          <p14:tracePt t="134998" x="3194050" y="5137150"/>
          <p14:tracePt t="135271" x="3187700" y="5137150"/>
          <p14:tracePt t="135292" x="3181350" y="5137150"/>
          <p14:tracePt t="153494" x="3155950" y="5137150"/>
          <p14:tracePt t="153502" x="3124200" y="5137150"/>
          <p14:tracePt t="153512" x="3105150" y="5137150"/>
          <p14:tracePt t="153521" x="3092450" y="5137150"/>
          <p14:tracePt t="153539" x="3067050" y="5149850"/>
          <p14:tracePt t="153555" x="3048000" y="5156200"/>
          <p14:tracePt t="153572" x="3041650" y="5181600"/>
          <p14:tracePt t="153589" x="3035300" y="5194300"/>
          <p14:tracePt t="153605" x="3028950" y="5219700"/>
          <p14:tracePt t="153622" x="3028950" y="5232400"/>
          <p14:tracePt t="153639" x="3028950" y="5245100"/>
          <p14:tracePt t="153656" x="3028950" y="5257800"/>
          <p14:tracePt t="153672" x="3022600" y="5283200"/>
          <p14:tracePt t="153688" x="3022600" y="5327650"/>
          <p14:tracePt t="153705" x="3028950" y="5372100"/>
          <p14:tracePt t="153721" x="3035300" y="5410200"/>
          <p14:tracePt t="153739" x="3048000" y="5505450"/>
          <p14:tracePt t="153754" x="3060700" y="5575300"/>
          <p14:tracePt t="153771" x="3060700" y="5638800"/>
          <p14:tracePt t="153789" x="3067050" y="5740400"/>
          <p14:tracePt t="153805" x="3067050" y="5797550"/>
          <p14:tracePt t="153821" x="3067050" y="5842000"/>
          <p14:tracePt t="153838" x="3067050" y="5886450"/>
          <p14:tracePt t="153854" x="3067050" y="5956300"/>
          <p14:tracePt t="153871" x="3073400" y="6045200"/>
          <p14:tracePt t="153888" x="3073400" y="6102350"/>
          <p14:tracePt t="153904" x="3073400" y="6146800"/>
          <p14:tracePt t="153921" x="3073400" y="6178550"/>
          <p14:tracePt t="153939" x="3073400" y="6223000"/>
          <p14:tracePt t="153955" x="3073400" y="6248400"/>
          <p14:tracePt t="153971" x="3073400" y="6267450"/>
          <p14:tracePt t="153988" x="3067050" y="6286500"/>
          <p14:tracePt t="154005" x="3060700" y="6311900"/>
          <p14:tracePt t="154021" x="3060700" y="6324600"/>
          <p14:tracePt t="154038" x="3060700" y="6337300"/>
          <p14:tracePt t="154258" x="3092450" y="6330950"/>
          <p14:tracePt t="154266" x="3117850" y="6305550"/>
          <p14:tracePt t="154275" x="3143250" y="6286500"/>
          <p14:tracePt t="154288" x="3181350" y="6261100"/>
          <p14:tracePt t="154304" x="3219450" y="6242050"/>
          <p14:tracePt t="154321" x="3251200" y="6216650"/>
          <p14:tracePt t="154338" x="3302000" y="6165850"/>
          <p14:tracePt t="154354" x="3340100" y="6146800"/>
          <p14:tracePt t="154370" x="3371850" y="6115050"/>
          <p14:tracePt t="154387" x="3416300" y="6083300"/>
          <p14:tracePt t="154405" x="3486150" y="6045200"/>
          <p14:tracePt t="154420" x="3530600" y="6013450"/>
          <p14:tracePt t="154436" x="3575050" y="5988050"/>
          <p14:tracePt t="154453" x="3600450" y="5969000"/>
          <p14:tracePt t="154469" x="3625850" y="5943600"/>
          <p14:tracePt t="154486" x="3644900" y="5918200"/>
          <p14:tracePt t="154503" x="3663950" y="5899150"/>
          <p14:tracePt t="154519" x="3663950" y="5886450"/>
          <p14:tracePt t="154536" x="3670300" y="5880100"/>
          <p14:tracePt t="154553" x="3683000" y="5861050"/>
          <p14:tracePt t="154570" x="3689350" y="5854700"/>
          <p14:tracePt t="154586" x="3689350" y="5848350"/>
          <p14:tracePt t="154603" x="3702050" y="5842000"/>
          <p14:tracePt t="154620" x="3708400" y="5822950"/>
          <p14:tracePt t="154636" x="3714750" y="5803900"/>
          <p14:tracePt t="154653" x="3721100" y="5778500"/>
          <p14:tracePt t="154670" x="3727450" y="5759450"/>
          <p14:tracePt t="154686" x="3740150" y="5727700"/>
          <p14:tracePt t="154703" x="3759200" y="5702300"/>
          <p14:tracePt t="154720" x="3771900" y="5676900"/>
          <p14:tracePt t="154736" x="3797300" y="5638800"/>
          <p14:tracePt t="154742" x="3810000" y="5613400"/>
          <p14:tracePt t="154753" x="3848100" y="5549900"/>
          <p14:tracePt t="154769" x="3886200" y="5486400"/>
          <p14:tracePt t="154786" x="3930650" y="5429250"/>
          <p14:tracePt t="154802" x="3962400" y="5378450"/>
          <p14:tracePt t="154820" x="4006850" y="5327650"/>
          <p14:tracePt t="154836" x="4032250" y="5295900"/>
          <p14:tracePt t="154853" x="4057650" y="5264150"/>
          <p14:tracePt t="154870" x="4089400" y="5232400"/>
          <p14:tracePt t="154886" x="4121150" y="5207000"/>
          <p14:tracePt t="154903" x="4146550" y="5187950"/>
          <p14:tracePt t="154919" x="4152900" y="5181600"/>
          <p14:tracePt t="154936" x="4159250" y="5175250"/>
          <p14:tracePt t="154953" x="4165600" y="5175250"/>
          <p14:tracePt t="154969" x="4165600" y="5168900"/>
          <p14:tracePt t="154986" x="4165600" y="5162550"/>
          <p14:tracePt t="155002" x="4171950" y="5162550"/>
          <p14:tracePt t="155020" x="4171950" y="5156200"/>
          <p14:tracePt t="155050" x="4184650" y="5156200"/>
          <p14:tracePt t="155058" x="4203700" y="5156200"/>
          <p14:tracePt t="155069" x="4216400" y="5156200"/>
          <p14:tracePt t="155087" x="4241800" y="5168900"/>
          <p14:tracePt t="155102" x="4248150" y="5168900"/>
          <p14:tracePt t="155119" x="4254500" y="5168900"/>
          <p14:tracePt t="155136" x="4260850" y="5168900"/>
          <p14:tracePt t="155169" x="4286250" y="5181600"/>
          <p14:tracePt t="155185" x="4311650" y="5187950"/>
          <p14:tracePt t="155202" x="4330700" y="5187950"/>
          <p14:tracePt t="155219" x="4343400" y="5187950"/>
          <p14:tracePt t="155236" x="4362450" y="5175250"/>
          <p14:tracePt t="155252" x="4368800" y="5168900"/>
          <p14:tracePt t="155269" x="4375150" y="5162550"/>
          <p14:tracePt t="155286" x="4381500" y="5156200"/>
          <p14:tracePt t="155302" x="4387850" y="5149850"/>
          <p14:tracePt t="155319" x="4394200" y="5137150"/>
          <p14:tracePt t="155335" x="4400550" y="5137150"/>
          <p14:tracePt t="155352" x="4406900" y="5130800"/>
          <p14:tracePt t="155368" x="4413250" y="5130800"/>
          <p14:tracePt t="155629" x="4413250" y="5137150"/>
          <p14:tracePt t="155644" x="4413250" y="5143500"/>
          <p14:tracePt t="155652" x="4413250" y="5149850"/>
          <p14:tracePt t="155755" x="4413250" y="5156200"/>
          <p14:tracePt t="155873" x="4413250" y="5162550"/>
          <p14:tracePt t="155948" x="4413250" y="5168900"/>
          <p14:tracePt t="156074" x="4413250" y="5175250"/>
          <p14:tracePt t="156422" x="4413250" y="5181600"/>
          <p14:tracePt t="156482" x="4413250" y="5187950"/>
          <p14:tracePt t="156493" x="4413250" y="5194300"/>
          <p14:tracePt t="156511" x="4406900" y="5194300"/>
          <p14:tracePt t="156521" x="4406900" y="5200650"/>
          <p14:tracePt t="156786" x="4406900" y="5207000"/>
          <p14:tracePt t="156793" x="4406900" y="5213350"/>
          <p14:tracePt t="156801" x="4413250" y="5213350"/>
          <p14:tracePt t="156817" x="4432300" y="5226050"/>
          <p14:tracePt t="156833" x="4438650" y="5238750"/>
          <p14:tracePt t="156851" x="4451350" y="5251450"/>
          <p14:tracePt t="156883" x="4457700" y="5257800"/>
          <p14:tracePt t="156900" x="4464050" y="5257800"/>
          <p14:tracePt t="156920" x="4470400" y="5257800"/>
          <p14:tracePt t="156933" x="4483100" y="5257800"/>
          <p14:tracePt t="156950" x="4514850" y="5257800"/>
          <p14:tracePt t="156967" x="4552950" y="5257800"/>
          <p14:tracePt t="156984" x="4584700" y="5257800"/>
          <p14:tracePt t="157000" x="4597400" y="5257800"/>
          <p14:tracePt t="157016" x="4603750" y="5257800"/>
          <p14:tracePt t="157034" x="4610100" y="5257800"/>
          <p14:tracePt t="157068" x="4622800" y="5264150"/>
          <p14:tracePt t="157083" x="4629150" y="5270500"/>
          <p14:tracePt t="157100" x="4641850" y="5276850"/>
          <p14:tracePt t="157118" x="4648200" y="5283200"/>
          <p14:tracePt t="157133" x="4654550" y="5283200"/>
          <p14:tracePt t="157150" x="4660900" y="5283200"/>
          <p14:tracePt t="157166" x="4667250" y="5283200"/>
          <p14:tracePt t="157184" x="4673600" y="5283200"/>
          <p14:tracePt t="157200" x="4679950" y="5283200"/>
          <p14:tracePt t="157216" x="4686300" y="5283200"/>
          <p14:tracePt t="157251" x="4692650" y="5283200"/>
          <p14:tracePt t="157327" x="4705350" y="5283200"/>
          <p14:tracePt t="157336" x="4718050" y="5295900"/>
          <p14:tracePt t="157345" x="4724400" y="5302250"/>
          <p14:tracePt t="157356" x="4737100" y="5308600"/>
          <p14:tracePt t="157366" x="4749800" y="5314950"/>
          <p14:tracePt t="157383" x="4762500" y="5314950"/>
          <p14:tracePt t="157400" x="4768850" y="5314950"/>
          <p14:tracePt t="157883" x="4781550" y="5314950"/>
          <p14:tracePt t="157905" x="4787900" y="5308600"/>
          <p14:tracePt t="157912" x="4787900" y="5302250"/>
          <p14:tracePt t="157922" x="4794250" y="5302250"/>
          <p14:tracePt t="157933" x="4800600" y="5302250"/>
          <p14:tracePt t="157949" x="4806950" y="5289550"/>
          <p14:tracePt t="170188" x="4762500" y="5289550"/>
          <p14:tracePt t="170196" x="4667250" y="5276850"/>
          <p14:tracePt t="170207" x="4546600" y="5251450"/>
          <p14:tracePt t="170214" x="4400550" y="5232400"/>
          <p14:tracePt t="170232" x="4013200" y="5118100"/>
          <p14:tracePt t="170247" x="3797300" y="5054600"/>
          <p14:tracePt t="170255" x="3695700" y="5022850"/>
          <p14:tracePt t="170265" x="3613150" y="4991100"/>
          <p14:tracePt t="170281" x="3498850" y="4953000"/>
          <p14:tracePt t="170299" x="3397250" y="4933950"/>
          <p14:tracePt t="170315" x="3365500" y="4927600"/>
          <p14:tracePt t="170331" x="3359150" y="4921250"/>
          <p14:tracePt t="170347" x="3346450" y="4921250"/>
          <p14:tracePt t="170364" x="3340100" y="4921250"/>
          <p14:tracePt t="170381" x="3333750" y="4921250"/>
          <p14:tracePt t="170514" x="3346450" y="4921250"/>
          <p14:tracePt t="170522" x="3365500" y="4933950"/>
          <p14:tracePt t="170530" x="3397250" y="4946650"/>
          <p14:tracePt t="170547" x="3492500" y="4984750"/>
          <p14:tracePt t="170565" x="3625850" y="5035550"/>
          <p14:tracePt t="170581" x="3822700" y="5118100"/>
          <p14:tracePt t="170597" x="3924300" y="5162550"/>
          <p14:tracePt t="170615" x="4025900" y="5200650"/>
          <p14:tracePt t="170632" x="4146550" y="5232400"/>
          <p14:tracePt t="170647" x="4254500" y="5264150"/>
          <p14:tracePt t="170664" x="4349750" y="5289550"/>
          <p14:tracePt t="170681" x="4438650" y="5314950"/>
          <p14:tracePt t="170698" x="4527550" y="5327650"/>
          <p14:tracePt t="170714" x="4559300" y="5340350"/>
          <p14:tracePt t="170730" x="4572000" y="5340350"/>
          <p14:tracePt t="170747" x="4584700" y="5340350"/>
          <p14:tracePt t="170752" x="4597400" y="5340350"/>
          <p14:tracePt t="170765" x="4610100" y="5340350"/>
          <p14:tracePt t="170781" x="4641850" y="5340350"/>
          <p14:tracePt t="170797" x="4679950" y="5340350"/>
          <p14:tracePt t="170813" x="4724400" y="5334000"/>
          <p14:tracePt t="170832" x="4787900" y="5327650"/>
          <p14:tracePt t="170847" x="4813300" y="5321300"/>
          <p14:tracePt t="170863" x="4838700" y="5321300"/>
          <p14:tracePt t="170880" x="4870450" y="5308600"/>
          <p14:tracePt t="170896" x="4895850" y="5308600"/>
          <p14:tracePt t="170914" x="4946650" y="5302250"/>
          <p14:tracePt t="170930" x="4984750" y="5302250"/>
          <p14:tracePt t="170946" x="5035550" y="5302250"/>
          <p14:tracePt t="170963" x="5067300" y="5295900"/>
          <p14:tracePt t="170981" x="5105400" y="5295900"/>
          <p14:tracePt t="170997" x="5130800" y="5289550"/>
          <p14:tracePt t="171013" x="5156200" y="5289550"/>
          <p14:tracePt t="171030" x="5187950" y="5283200"/>
          <p14:tracePt t="171047" x="5251450" y="5270500"/>
          <p14:tracePt t="171063" x="5283200" y="5264150"/>
          <p14:tracePt t="171080" x="5308600" y="5264150"/>
          <p14:tracePt t="171096" x="5346700" y="5257800"/>
          <p14:tracePt t="171115" x="5372100" y="5251450"/>
          <p14:tracePt t="171130" x="5384800" y="5251450"/>
          <p14:tracePt t="171146" x="5391150" y="5251450"/>
          <p14:tracePt t="171626" x="5384800" y="5251450"/>
          <p14:tracePt t="171671" x="5378450" y="5251450"/>
          <p14:tracePt t="171744" x="5372100" y="5251450"/>
          <p14:tracePt t="171753" x="5372100" y="5245100"/>
          <p14:tracePt t="171763" x="5365750" y="5245100"/>
          <p14:tracePt t="171778" x="5346700" y="5245100"/>
          <p14:tracePt t="171796" x="5314950" y="5238750"/>
          <p14:tracePt t="171812" x="5295900" y="5238750"/>
          <p14:tracePt t="171829" x="5283200" y="5238750"/>
          <p14:tracePt t="171845" x="5270500" y="5238750"/>
          <p14:tracePt t="171863" x="5264150" y="5238750"/>
          <p14:tracePt t="171878" x="5257800" y="5238750"/>
          <p14:tracePt t="171895" x="5251450" y="5238750"/>
          <p14:tracePt t="172020" x="5245100" y="5238750"/>
          <p14:tracePt t="172761" x="5245100" y="5232400"/>
          <p14:tracePt t="172769" x="5245100" y="5226050"/>
          <p14:tracePt t="173405" x="5238750" y="5226050"/>
          <p14:tracePt t="182398" x="5238750" y="5219700"/>
          <p14:tracePt t="182405" x="5232400" y="5207000"/>
          <p14:tracePt t="182413" x="5219700" y="5200650"/>
          <p14:tracePt t="182430" x="5213350" y="5194300"/>
          <p14:tracePt t="182448" x="5194300" y="5181600"/>
          <p14:tracePt t="182464" x="5181600" y="5181600"/>
          <p14:tracePt t="182480" x="5175250" y="5181600"/>
          <p14:tracePt t="182496" x="5168900" y="5181600"/>
          <p14:tracePt t="182515" x="5162550" y="5181600"/>
          <p14:tracePt t="182531" x="5156200" y="5181600"/>
          <p14:tracePt t="182554" x="5149850" y="5181600"/>
          <p14:tracePt t="182563" x="5143500" y="5181600"/>
          <p14:tracePt t="182580" x="5137150" y="5187950"/>
          <p14:tracePt t="182597" x="5111750" y="5207000"/>
          <p14:tracePt t="182613" x="5086350" y="5226050"/>
          <p14:tracePt t="182630" x="5067300" y="5245100"/>
          <p14:tracePt t="182646" x="5041900" y="5264150"/>
          <p14:tracePt t="182664" x="5010150" y="5283200"/>
          <p14:tracePt t="182680" x="4991100" y="5302250"/>
          <p14:tracePt t="182696" x="4972050" y="5308600"/>
          <p14:tracePt t="182715" x="4940300" y="5321300"/>
          <p14:tracePt t="182730" x="4914900" y="5327650"/>
          <p14:tracePt t="182746" x="4889500" y="5340350"/>
          <p14:tracePt t="182763" x="4851400" y="5353050"/>
          <p14:tracePt t="182779" x="4813300" y="5359400"/>
          <p14:tracePt t="182797" x="4756150" y="5365750"/>
          <p14:tracePt t="182813" x="4730750" y="5378450"/>
          <p14:tracePt t="182829" x="4711700" y="5391150"/>
          <p14:tracePt t="182846" x="4686300" y="5397500"/>
          <p14:tracePt t="182864" x="4667250" y="5403850"/>
          <p14:tracePt t="182880" x="4660900" y="5410200"/>
          <p14:tracePt t="182896" x="4654550" y="5416550"/>
          <p14:tracePt t="182913" x="4648200" y="5422900"/>
          <p14:tracePt t="182930" x="4635500" y="5429250"/>
          <p14:tracePt t="182946" x="4635500" y="5435600"/>
          <p14:tracePt t="182963" x="4629150" y="5441950"/>
          <p14:tracePt t="182979" x="4616450" y="5448300"/>
          <p14:tracePt t="182997" x="4616450" y="5467350"/>
          <p14:tracePt t="183013" x="4616450" y="5473700"/>
          <p14:tracePt t="183029" x="4616450" y="5486400"/>
          <p14:tracePt t="183046" x="4616450" y="5492750"/>
          <p14:tracePt t="183063" x="4616450" y="5499100"/>
          <p14:tracePt t="183079" x="4616450" y="5505450"/>
          <p14:tracePt t="183138" x="4616450" y="5511800"/>
          <p14:tracePt t="183175" x="4610100" y="5511800"/>
          <p14:tracePt t="183183" x="4610100" y="5518150"/>
          <p14:tracePt t="183196" x="4603750" y="5530850"/>
          <p14:tracePt t="183213" x="4597400" y="5562600"/>
          <p14:tracePt t="183229" x="4591050" y="5581650"/>
          <p14:tracePt t="183246" x="4578350" y="5588000"/>
          <p14:tracePt t="183252" x="4578350" y="5600700"/>
          <p14:tracePt t="183263" x="4572000" y="5607050"/>
          <p14:tracePt t="183279" x="4565650" y="5619750"/>
          <p14:tracePt t="183295" x="4559300" y="5626100"/>
          <p14:tracePt t="183313" x="4559300" y="5638800"/>
          <p14:tracePt t="183329" x="4559300" y="5645150"/>
          <p14:tracePt t="183449" x="4559300" y="5651500"/>
          <p14:tracePt t="183466" x="4559300" y="5657850"/>
          <p14:tracePt t="183509" x="4559300" y="5664200"/>
          <p14:tracePt t="183562" x="4552950" y="5664200"/>
          <p14:tracePt t="183576" x="4546600" y="5664200"/>
          <p14:tracePt t="183587" x="4540250" y="5664200"/>
          <p14:tracePt t="183619" x="4527550" y="5657850"/>
          <p14:tracePt t="183626" x="4508500" y="5645150"/>
          <p14:tracePt t="183633" x="4489450" y="5632450"/>
          <p14:tracePt t="183644" x="4483100" y="5626100"/>
          <p14:tracePt t="183661" x="4464050" y="5600700"/>
          <p14:tracePt t="183677" x="4451350" y="5575300"/>
          <p14:tracePt t="183694" x="4451350" y="5543550"/>
          <p14:tracePt t="183711" x="4451350" y="5518150"/>
          <p14:tracePt t="183728" x="4457700" y="5499100"/>
          <p14:tracePt t="183744" x="4470400" y="5467350"/>
          <p14:tracePt t="183761" x="4489450" y="5441950"/>
          <p14:tracePt t="183777" x="4502150" y="5422900"/>
          <p14:tracePt t="183794" x="4527550" y="5397500"/>
          <p14:tracePt t="183811" x="4552950" y="5378450"/>
          <p14:tracePt t="183827" x="4565650" y="5365750"/>
          <p14:tracePt t="183844" x="4578350" y="5359400"/>
          <p14:tracePt t="183861" x="4591050" y="5346700"/>
          <p14:tracePt t="183878" x="4603750" y="5340350"/>
          <p14:tracePt t="188135" x="4616450" y="5365750"/>
          <p14:tracePt t="188143" x="4629150" y="5403850"/>
          <p14:tracePt t="188156" x="4641850" y="5461000"/>
          <p14:tracePt t="188172" x="4660900" y="5492750"/>
          <p14:tracePt t="188188" x="4667250" y="5518150"/>
          <p14:tracePt t="188205" x="4673600" y="5530850"/>
          <p14:tracePt t="188222" x="4730750" y="5562600"/>
          <p14:tracePt t="188237" x="4864100" y="5613400"/>
          <p14:tracePt t="188255" x="5029200" y="5676900"/>
          <p14:tracePt t="188271" x="5111750" y="5702300"/>
          <p14:tracePt t="188288" x="5143500" y="5715000"/>
          <p14:tracePt t="188304" x="5168900" y="5727700"/>
          <p14:tracePt t="188321" x="5175250" y="5734050"/>
          <p14:tracePt t="188338" x="5181600" y="5734050"/>
          <p14:tracePt t="188468" x="5181600" y="5740400"/>
          <p14:tracePt t="188483" x="5175250" y="5753100"/>
          <p14:tracePt t="188498" x="5156200" y="5765800"/>
          <p14:tracePt t="188508" x="5137150" y="5784850"/>
          <p14:tracePt t="188521" x="5073650" y="5835650"/>
          <p14:tracePt t="188538" x="4997450" y="5892800"/>
          <p14:tracePt t="188556" x="4902200" y="5981700"/>
          <p14:tracePt t="188571" x="4845050" y="6032500"/>
          <p14:tracePt t="188588" x="4787900" y="6076950"/>
          <p14:tracePt t="188605" x="4724400" y="6127750"/>
          <p14:tracePt t="188622" x="4622800" y="6184900"/>
          <p14:tracePt t="188638" x="4559300" y="6203950"/>
          <p14:tracePt t="188655" x="4508500" y="6223000"/>
          <p14:tracePt t="188671" x="4470400" y="6248400"/>
          <p14:tracePt t="188688" x="4438650" y="6267450"/>
          <p14:tracePt t="188706" x="4375150" y="6299200"/>
          <p14:tracePt t="188721" x="4318000" y="6337300"/>
          <p14:tracePt t="188738" x="4235450" y="6362700"/>
          <p14:tracePt t="188755" x="4133850" y="6388100"/>
          <p14:tracePt t="188760" x="4076700" y="6394450"/>
          <p14:tracePt t="188771" x="3981450" y="6394450"/>
          <p14:tracePt t="188788" x="3905250" y="6388100"/>
          <p14:tracePt t="188804" x="3835400" y="6375400"/>
          <p14:tracePt t="188821" x="3790950" y="6369050"/>
          <p14:tracePt t="188838" x="3759200" y="6362700"/>
          <p14:tracePt t="188854" x="3752850" y="6362700"/>
          <p14:tracePt t="188871" x="3740150" y="6362700"/>
          <p14:tracePt t="188906" x="3727450" y="6362700"/>
          <p14:tracePt t="188937" x="3689350" y="6350000"/>
          <p14:tracePt t="188954" x="3632200" y="6330950"/>
          <p14:tracePt t="188972" x="3479800" y="6286500"/>
          <p14:tracePt t="188987" x="3327400" y="6248400"/>
          <p14:tracePt t="189004" x="3181350" y="6216650"/>
          <p14:tracePt t="189021" x="3048000" y="6184900"/>
          <p14:tracePt t="189038" x="2876550" y="6134100"/>
          <p14:tracePt t="189054" x="2806700" y="6115050"/>
          <p14:tracePt t="189071" x="2749550" y="6096000"/>
          <p14:tracePt t="189087" x="2705100" y="6083300"/>
          <p14:tracePt t="189105" x="2673350" y="6064250"/>
          <p14:tracePt t="189121" x="2647950" y="6057900"/>
          <p14:tracePt t="189137" x="2616200" y="6038850"/>
          <p14:tracePt t="189154" x="2552700" y="5994400"/>
          <p14:tracePt t="189171" x="2470150" y="5956300"/>
          <p14:tracePt t="189491" x="2463800" y="5956300"/>
          <p14:tracePt t="189499" x="2444750" y="5956300"/>
          <p14:tracePt t="189509" x="2425700" y="5962650"/>
          <p14:tracePt t="189520" x="2393950" y="5969000"/>
          <p14:tracePt t="189537" x="2362200" y="5988050"/>
          <p14:tracePt t="189554" x="2330450" y="5994400"/>
          <p14:tracePt t="189572" x="2279650" y="6032500"/>
          <p14:tracePt t="189587" x="2254250" y="6057900"/>
          <p14:tracePt t="189603" x="2216150" y="6076950"/>
          <p14:tracePt t="189620" x="2178050" y="6115050"/>
          <p14:tracePt t="189637" x="2133600" y="6146800"/>
          <p14:tracePt t="189654" x="2082800" y="6191250"/>
          <p14:tracePt t="189670" x="2051050" y="6210300"/>
          <p14:tracePt t="189686" x="2019300" y="6248400"/>
          <p14:tracePt t="189703" x="1993900" y="6299200"/>
          <p14:tracePt t="189720" x="1955800" y="6362700"/>
          <p14:tracePt t="189736" x="1949450" y="6400800"/>
          <p14:tracePt t="189753" x="1943100" y="6419850"/>
          <p14:tracePt t="189759" x="1936750" y="6426200"/>
          <p14:tracePt t="189777" x="1936750" y="6432550"/>
          <p14:tracePt t="189788" x="1936750" y="6438900"/>
          <p14:tracePt t="189803" x="1936750" y="6445250"/>
          <p14:tracePt t="189906" x="1949450" y="6445250"/>
          <p14:tracePt t="189914" x="1968500" y="6445250"/>
          <p14:tracePt t="189922" x="1974850" y="6445250"/>
          <p14:tracePt t="189936" x="1993900" y="6445250"/>
          <p14:tracePt t="189952" x="2006600" y="6438900"/>
          <p14:tracePt t="189970" x="2012950" y="6432550"/>
          <p14:tracePt t="189987" x="2032000" y="6419850"/>
          <p14:tracePt t="190003" x="2057400" y="6400800"/>
          <p14:tracePt t="190019" x="2076450" y="6388100"/>
          <p14:tracePt t="190036" x="2108200" y="6362700"/>
          <p14:tracePt t="190052" x="2133600" y="6343650"/>
          <p14:tracePt t="190068" x="2184400" y="6318250"/>
          <p14:tracePt t="190085" x="2216150" y="6292850"/>
          <p14:tracePt t="190102" x="2286000" y="6267450"/>
          <p14:tracePt t="190118" x="2432050" y="6223000"/>
          <p14:tracePt t="190135" x="2673350" y="6197600"/>
          <p14:tracePt t="190151" x="2876550" y="6191250"/>
          <p14:tracePt t="190168" x="3028950" y="6178550"/>
          <p14:tracePt t="190185" x="3136900" y="6159500"/>
          <p14:tracePt t="190202" x="3244850" y="6121400"/>
          <p14:tracePt t="190219" x="3295650" y="6096000"/>
          <p14:tracePt t="190235" x="3340100" y="6070600"/>
          <p14:tracePt t="190253" x="3390900" y="6038850"/>
          <p14:tracePt t="190269" x="3416300" y="6026150"/>
          <p14:tracePt t="190286" x="3422650" y="6013450"/>
          <p14:tracePt t="190302" x="3435350" y="6013450"/>
          <p14:tracePt t="190319" x="3435350" y="6007100"/>
          <p14:tracePt t="190335" x="3441700" y="6007100"/>
          <p14:tracePt t="190380" x="3448050" y="6007100"/>
          <p14:tracePt t="190405" x="3454400" y="6007100"/>
          <p14:tracePt t="190907" x="3473450" y="6013450"/>
          <p14:tracePt t="190915" x="3498850" y="6026150"/>
          <p14:tracePt t="190925" x="3543300" y="6038850"/>
          <p14:tracePt t="190936" x="3676650" y="6083300"/>
          <p14:tracePt t="190951" x="3778250" y="6102350"/>
          <p14:tracePt t="190968" x="3816350" y="6108700"/>
          <p14:tracePt t="190985" x="3829050" y="6115050"/>
          <p14:tracePt t="191005" x="3841750" y="6115050"/>
          <p14:tracePt t="191018" x="3854450" y="6121400"/>
          <p14:tracePt t="191035" x="3879850" y="6127750"/>
          <p14:tracePt t="191051" x="3886200" y="6134100"/>
          <p14:tracePt t="191067" x="3905250" y="6146800"/>
          <p14:tracePt t="191085" x="3930650" y="6153150"/>
          <p14:tracePt t="191101" x="3949700" y="6172200"/>
          <p14:tracePt t="191118" x="3968750" y="6184900"/>
          <p14:tracePt t="191136" x="4019550" y="6223000"/>
          <p14:tracePt t="191151" x="4038600" y="6242050"/>
          <p14:tracePt t="191167" x="4057650" y="6248400"/>
          <p14:tracePt t="191185" x="4057650" y="6254750"/>
          <p14:tracePt t="191201" x="4070350" y="6261100"/>
          <p14:tracePt t="191218" x="4140200" y="6273800"/>
          <p14:tracePt t="191235" x="4191000" y="6292850"/>
          <p14:tracePt t="191251" x="4222750" y="6292850"/>
          <p14:tracePt t="191258" x="4229100" y="6292850"/>
          <p14:tracePt t="191268" x="4241800" y="6292850"/>
          <p14:tracePt t="191285" x="4273550" y="6292850"/>
          <p14:tracePt t="191301" x="4286250" y="6286500"/>
          <p14:tracePt t="191317" x="4298950" y="6280150"/>
          <p14:tracePt t="191334" x="4298950" y="6273800"/>
          <p14:tracePt t="191350" x="4324350" y="6261100"/>
          <p14:tracePt t="191367" x="4324350" y="6254750"/>
          <p14:tracePt t="191384" x="4343400" y="6248400"/>
          <p14:tracePt t="191400" x="4349750" y="6242050"/>
          <p14:tracePt t="191417" x="4368800" y="6229350"/>
          <p14:tracePt t="191434" x="4381500" y="6210300"/>
          <p14:tracePt t="191450" x="4400550" y="6197600"/>
          <p14:tracePt t="191466" x="4419600" y="6184900"/>
          <p14:tracePt t="191484" x="4464050" y="6165850"/>
          <p14:tracePt t="191500" x="4514850" y="6146800"/>
          <p14:tracePt t="191517" x="4578350" y="6134100"/>
          <p14:tracePt t="191534" x="4654550" y="6127750"/>
          <p14:tracePt t="191550" x="4743450" y="6121400"/>
          <p14:tracePt t="191567" x="4775200" y="6121400"/>
          <p14:tracePt t="191584" x="4800600" y="6121400"/>
          <p14:tracePt t="191600" x="4806950" y="6115050"/>
          <p14:tracePt t="191618" x="4819650" y="6115050"/>
          <p14:tracePt t="191634" x="4826000" y="6115050"/>
          <p14:tracePt t="191650" x="4832350" y="6115050"/>
          <p14:tracePt t="191686" x="4838700" y="6115050"/>
          <p14:tracePt t="191700" x="4845050" y="6115050"/>
          <p14:tracePt t="191708" x="4864100" y="6115050"/>
          <p14:tracePt t="191716" x="4914900" y="6115050"/>
          <p14:tracePt t="191733" x="4965700" y="6121400"/>
          <p14:tracePt t="191751" x="4991100" y="6127750"/>
          <p14:tracePt t="191767" x="5003800" y="6127750"/>
          <p14:tracePt t="191783" x="5010150" y="6127750"/>
          <p14:tracePt t="191800" x="5016500" y="6127750"/>
          <p14:tracePt t="191817" x="5022850" y="6127750"/>
          <p14:tracePt t="191848" x="5029200" y="6127750"/>
          <p14:tracePt t="192330" x="5029200" y="6134100"/>
          <p14:tracePt t="192354" x="5029200" y="6140450"/>
          <p14:tracePt t="192368" x="5029200" y="6146800"/>
          <p14:tracePt t="192626" x="5022850" y="6146800"/>
          <p14:tracePt t="192634" x="5016500" y="6153150"/>
          <p14:tracePt t="192656" x="5016500" y="6159500"/>
          <p14:tracePt t="193034" x="5022850" y="6159500"/>
          <p14:tracePt t="193042" x="5022850" y="6153150"/>
          <p14:tracePt t="193057" x="5029200" y="6153150"/>
          <p14:tracePt t="193065" x="5029200" y="6146800"/>
          <p14:tracePt t="193081" x="5041900" y="6140450"/>
          <p14:tracePt t="193098" x="5048250" y="6121400"/>
          <p14:tracePt t="193116" x="5073650" y="6102350"/>
          <p14:tracePt t="193131" x="5099050" y="6076950"/>
          <p14:tracePt t="193148" x="5124450" y="6057900"/>
          <p14:tracePt t="193165" x="5162550" y="6032500"/>
          <p14:tracePt t="193182" x="5213350" y="5994400"/>
          <p14:tracePt t="193198" x="5264150" y="5956300"/>
          <p14:tracePt t="193215" x="5308600" y="5930900"/>
          <p14:tracePt t="193231" x="5353050" y="5886450"/>
          <p14:tracePt t="193249" x="5422900" y="5816600"/>
          <p14:tracePt t="193265" x="5473700" y="5772150"/>
          <p14:tracePt t="193281" x="5530850" y="5727700"/>
          <p14:tracePt t="193298" x="5588000" y="5695950"/>
          <p14:tracePt t="193315" x="5657850" y="5651500"/>
          <p14:tracePt t="193331" x="5683250" y="5632450"/>
          <p14:tracePt t="193347" x="5708650" y="5613400"/>
          <p14:tracePt t="193364" x="5721350" y="5607050"/>
          <p14:tracePt t="193381" x="5734050" y="5600700"/>
          <p14:tracePt t="193397" x="5740400" y="5594350"/>
          <p14:tracePt t="193414" x="5746750" y="5594350"/>
          <p14:tracePt t="193716" x="5740400" y="5594350"/>
          <p14:tracePt t="193746" x="5734050" y="5594350"/>
          <p14:tracePt t="193761" x="5727700" y="5594350"/>
          <p14:tracePt t="193776" x="5727700" y="5600700"/>
          <p14:tracePt t="193787" x="5715000" y="5600700"/>
          <p14:tracePt t="193798" x="5708650" y="5607050"/>
          <p14:tracePt t="193814" x="5689600" y="5613400"/>
          <p14:tracePt t="193830" x="5670550" y="5619750"/>
          <p14:tracePt t="193847" x="5651500" y="5626100"/>
          <p14:tracePt t="193864" x="5613400" y="5651500"/>
          <p14:tracePt t="193880" x="5581650" y="5664200"/>
          <p14:tracePt t="193897" x="5537200" y="5683250"/>
          <p14:tracePt t="193914" x="5505450" y="5695950"/>
          <p14:tracePt t="193931" x="5429250" y="5721350"/>
          <p14:tracePt t="193947" x="5359400" y="5740400"/>
          <p14:tracePt t="193963" x="5308600" y="5746750"/>
          <p14:tracePt t="193980" x="5264150" y="5746750"/>
          <p14:tracePt t="193997" x="5175250" y="5746750"/>
          <p14:tracePt t="194014" x="5099050" y="5746750"/>
          <p14:tracePt t="194030" x="4991100" y="5746750"/>
          <p14:tracePt t="194047" x="4889500" y="5746750"/>
          <p14:tracePt t="194065" x="4756150" y="5746750"/>
          <p14:tracePt t="194080" x="4648200" y="5746750"/>
          <p14:tracePt t="194097" x="4521200" y="5746750"/>
          <p14:tracePt t="194114" x="4425950" y="5753100"/>
          <p14:tracePt t="194130" x="4311650" y="5778500"/>
          <p14:tracePt t="194147" x="4222750" y="5803900"/>
          <p14:tracePt t="194163" x="4127500" y="5842000"/>
          <p14:tracePt t="194180" x="4032250" y="5886450"/>
          <p14:tracePt t="194197" x="3924300" y="5943600"/>
          <p14:tracePt t="194213" x="3873500" y="5975350"/>
          <p14:tracePt t="194230" x="3835400" y="5994400"/>
          <p14:tracePt t="194247" x="3790950" y="6019800"/>
          <p14:tracePt t="194254" x="3778250" y="6032500"/>
          <p14:tracePt t="194264" x="3740150" y="6057900"/>
          <p14:tracePt t="194279" x="3708400" y="6076950"/>
          <p14:tracePt t="194296" x="3683000" y="6108700"/>
          <p14:tracePt t="194313" x="3657600" y="6134100"/>
          <p14:tracePt t="194330" x="3638550" y="6146800"/>
          <p14:tracePt t="194346" x="3613150" y="6172200"/>
          <p14:tracePt t="194363" x="3613150" y="6178550"/>
          <p14:tracePt t="194379" x="3600450" y="6191250"/>
          <p14:tracePt t="194396" x="3600450" y="6197600"/>
          <p14:tracePt t="194413" x="3587750" y="6203950"/>
          <p14:tracePt t="194429" x="3581400" y="6216650"/>
          <p14:tracePt t="194446" x="3575050" y="6223000"/>
          <p14:tracePt t="194463" x="3568700" y="6229350"/>
          <p14:tracePt t="194479" x="3568700" y="6235700"/>
          <p14:tracePt t="194545" x="3568700" y="6242050"/>
          <p14:tracePt t="194591" x="3568700" y="6248400"/>
          <p14:tracePt t="194616" x="3568700" y="6254750"/>
          <p14:tracePt t="195518" x="3562350" y="6261100"/>
          <p14:tracePt t="195526" x="3556000" y="6267450"/>
          <p14:tracePt t="195540" x="3556000" y="6273800"/>
          <p14:tracePt t="195550" x="3549650" y="6280150"/>
          <p14:tracePt t="195565" x="3543300" y="6286500"/>
          <p14:tracePt t="195578" x="3536950" y="6292850"/>
          <p14:tracePt t="195595" x="3530600" y="6299200"/>
          <p14:tracePt t="195611" x="3530600" y="6305550"/>
          <p14:tracePt t="195628" x="3530600" y="6311900"/>
          <p14:tracePt t="195645" x="3530600" y="6318250"/>
          <p14:tracePt t="195661" x="3530600" y="6324600"/>
          <p14:tracePt t="195678" x="3530600" y="6330950"/>
          <p14:tracePt t="195695" x="3530600" y="6337300"/>
          <p14:tracePt t="195711" x="3530600" y="6343650"/>
          <p14:tracePt t="195814" x="3536950" y="6343650"/>
          <p14:tracePt t="196051" x="3543300" y="6343650"/>
          <p14:tracePt t="196067" x="3543300" y="6337300"/>
          <p14:tracePt t="196075" x="3549650" y="6337300"/>
          <p14:tracePt t="196089" x="3549650" y="6330950"/>
          <p14:tracePt t="196104" x="3549650" y="6324600"/>
          <p14:tracePt t="196111" x="3549650" y="6318250"/>
          <p14:tracePt t="196127" x="3556000" y="6318250"/>
          <p14:tracePt t="196143" x="3556000" y="6311900"/>
          <p14:tracePt t="196160" x="3556000" y="6305550"/>
          <p14:tracePt t="196176" x="3556000" y="6292850"/>
          <p14:tracePt t="196210" x="3556000" y="6286500"/>
          <p14:tracePt t="196235" x="3562350" y="6280150"/>
          <p14:tracePt t="196992" x="3562350" y="6273800"/>
          <p14:tracePt t="197007" x="3562350" y="6261100"/>
          <p14:tracePt t="197016" x="3562350" y="6248400"/>
          <p14:tracePt t="197025" x="3568700" y="6248400"/>
          <p14:tracePt t="197044" x="3568700" y="6235700"/>
          <p14:tracePt t="197059" x="3568700" y="6223000"/>
          <p14:tracePt t="197076" x="3568700" y="6216650"/>
          <p14:tracePt t="197822" x="3568700" y="6223000"/>
          <p14:tracePt t="197875" x="3568700" y="6229350"/>
          <p14:tracePt t="198208" x="3568700" y="6223000"/>
          <p14:tracePt t="198216" x="3575050" y="6223000"/>
          <p14:tracePt t="198224" x="3575050" y="6216650"/>
          <p14:tracePt t="198240" x="3581400" y="6216650"/>
          <p14:tracePt t="198259" x="3594100" y="6197600"/>
          <p14:tracePt t="198274" x="3594100" y="6184900"/>
          <p14:tracePt t="198291" x="3600450" y="6165850"/>
          <p14:tracePt t="198307" x="3613150" y="6159500"/>
          <p14:tracePt t="198324" x="3619500" y="6146800"/>
          <p14:tracePt t="198341" x="3638550" y="6121400"/>
          <p14:tracePt t="198357" x="3651250" y="6115050"/>
          <p14:tracePt t="198374" x="3663950" y="6102350"/>
          <p14:tracePt t="198390" x="3689350" y="6089650"/>
          <p14:tracePt t="198407" x="3727450" y="6051550"/>
          <p14:tracePt t="198424" x="3778250" y="6019800"/>
          <p14:tracePt t="198440" x="3841750" y="5988050"/>
          <p14:tracePt t="198457" x="3924300" y="5949950"/>
          <p14:tracePt t="198474" x="4083050" y="5892800"/>
          <p14:tracePt t="198490" x="4165600" y="5867400"/>
          <p14:tracePt t="198507" x="4229100" y="5848350"/>
          <p14:tracePt t="198524" x="4260850" y="5835650"/>
          <p14:tracePt t="198541" x="4279900" y="5835650"/>
          <p14:tracePt t="198557" x="4286250" y="5835650"/>
          <p14:tracePt t="198573" x="4292600" y="5835650"/>
          <p14:tracePt t="198590" x="4298950" y="5835650"/>
          <p14:tracePt t="198608" x="4552950" y="5905500"/>
          <p14:tracePt t="198623" x="4718050" y="5969000"/>
          <p14:tracePt t="198640" x="4762500" y="5981700"/>
          <p14:tracePt t="198657" x="4781550" y="5981700"/>
          <p14:tracePt t="198674" x="4794250" y="5981700"/>
          <p14:tracePt t="198690" x="4800600" y="5981700"/>
          <p14:tracePt t="198706" x="4806950" y="5981700"/>
          <p14:tracePt t="198980" x="4813300" y="5975350"/>
          <p14:tracePt t="198987" x="4819650" y="5975350"/>
          <p14:tracePt t="198997" x="4819650" y="5969000"/>
          <p14:tracePt t="199010" x="4826000" y="5969000"/>
          <p14:tracePt t="199028" x="4832350" y="5969000"/>
          <p14:tracePt t="199040" x="4870450" y="5969000"/>
          <p14:tracePt t="199056" x="4914900" y="5969000"/>
          <p14:tracePt t="199073" x="4959350" y="5969000"/>
          <p14:tracePt t="199090" x="5003800" y="5975350"/>
          <p14:tracePt t="199106" x="5016500" y="5975350"/>
          <p14:tracePt t="199123" x="5029200" y="5975350"/>
          <p14:tracePt t="199140" x="5035550" y="5975350"/>
          <p14:tracePt t="199157" x="5048250" y="5969000"/>
          <p14:tracePt t="199173" x="5137150" y="5981700"/>
          <p14:tracePt t="199189" x="5270500" y="6019800"/>
          <p14:tracePt t="199206" x="5353050" y="6038850"/>
          <p14:tracePt t="199223" x="5403850" y="6045200"/>
          <p14:tracePt t="199239" x="5422900" y="6045200"/>
          <p14:tracePt t="199257" x="5441950" y="6045200"/>
          <p14:tracePt t="199264" x="5461000" y="6051550"/>
          <p14:tracePt t="199793" x="5461000" y="6057900"/>
          <p14:tracePt t="199800" x="5461000" y="6064250"/>
          <p14:tracePt t="199826" x="5461000" y="6070600"/>
          <p14:tracePt t="199837" x="5461000" y="6076950"/>
          <p14:tracePt t="199845" x="5461000" y="6083300"/>
          <p14:tracePt t="199875" x="5467350" y="6083300"/>
          <p14:tracePt t="199882" x="5480050" y="6083300"/>
          <p14:tracePt t="199891" x="5511800" y="6089650"/>
          <p14:tracePt t="199904" x="5562600" y="6096000"/>
          <p14:tracePt t="199921" x="5594350" y="6102350"/>
          <p14:tracePt t="199938" x="5600700" y="6102350"/>
          <p14:tracePt t="199954" x="5607050" y="6102350"/>
          <p14:tracePt t="199971" x="5613400" y="6102350"/>
          <p14:tracePt t="200060" x="5613400" y="6108700"/>
          <p14:tracePt t="200113" x="5619750" y="6108700"/>
          <p14:tracePt t="200210" x="5619750" y="6115050"/>
          <p14:tracePt t="200336" x="5619750" y="6121400"/>
          <p14:tracePt t="200366" x="5619750" y="6127750"/>
          <p14:tracePt t="202582" x="5619750" y="6134100"/>
          <p14:tracePt t="202598" x="5613400" y="6134100"/>
          <p14:tracePt t="202611" x="5613400" y="6146800"/>
          <p14:tracePt t="202619" x="5607050" y="6146800"/>
          <p14:tracePt t="202635" x="5600700" y="6146800"/>
          <p14:tracePt t="203901" x="5645150" y="6127750"/>
          <p14:tracePt t="203909" x="5708650" y="6089650"/>
          <p14:tracePt t="203918" x="5753100" y="6057900"/>
          <p14:tracePt t="203932" x="5829300" y="6000750"/>
          <p14:tracePt t="203949" x="5886450" y="5949950"/>
          <p14:tracePt t="203967" x="5949950" y="5892800"/>
          <p14:tracePt t="203983" x="5988050" y="5861050"/>
          <p14:tracePt t="203999" x="6013450" y="5842000"/>
          <p14:tracePt t="204016" x="6019800" y="5835650"/>
          <p14:tracePt t="204033" x="6026150" y="5829300"/>
          <p14:tracePt t="204049" x="6038850" y="5822950"/>
          <p14:tracePt t="204066" x="6089650" y="5822950"/>
          <p14:tracePt t="204082" x="6178550" y="5829300"/>
          <p14:tracePt t="204100" x="6242050" y="5835650"/>
          <p14:tracePt t="204116" x="6273800" y="5835650"/>
          <p14:tracePt t="204132" x="6292850" y="5835650"/>
          <p14:tracePt t="204167" x="6305550" y="5835650"/>
          <p14:tracePt t="204183" x="6311900" y="5835650"/>
          <p14:tracePt t="204199" x="6318250" y="5835650"/>
          <p14:tracePt t="204216" x="6324600" y="5835650"/>
          <p14:tracePt t="204249" x="6330950" y="5835650"/>
          <p14:tracePt t="204274" x="6337300" y="5835650"/>
          <p14:tracePt t="204294" x="6350000" y="5829300"/>
          <p14:tracePt t="204304" x="6388100" y="5829300"/>
          <p14:tracePt t="204316" x="6470650" y="5829300"/>
          <p14:tracePt t="204332" x="6489700" y="5829300"/>
          <p14:tracePt t="204349" x="6502400" y="5829300"/>
          <p14:tracePt t="204367" x="6515100" y="5829300"/>
          <p14:tracePt t="204383" x="6521450" y="5829300"/>
          <p14:tracePt t="204399" x="6527800" y="5829300"/>
          <p14:tracePt t="204479" x="6534150" y="5829300"/>
          <p14:tracePt t="204494" x="6546850" y="5835650"/>
          <p14:tracePt t="204503" x="6553200" y="5842000"/>
          <p14:tracePt t="204525" x="6565900" y="5848350"/>
          <p14:tracePt t="204533" x="6584950" y="5861050"/>
          <p14:tracePt t="204548" x="6616700" y="5886450"/>
          <p14:tracePt t="212419" x="6623050" y="5886450"/>
          <p14:tracePt t="212427" x="6629400" y="5892800"/>
          <p14:tracePt t="212443" x="6635750" y="5892800"/>
          <p14:tracePt t="212464" x="6642100" y="5892800"/>
          <p14:tracePt t="212523" x="6648450" y="5892800"/>
          <p14:tracePt t="212567" x="6654800" y="5892800"/>
          <p14:tracePt t="212597" x="6661150" y="5892800"/>
          <p14:tracePt t="212605" x="6667500" y="5892800"/>
          <p14:tracePt t="212616" x="6673850" y="5892800"/>
          <p14:tracePt t="212627" x="6718300" y="5892800"/>
          <p14:tracePt t="212637" x="6731000" y="5899150"/>
          <p14:tracePt t="212653" x="6756400" y="5905500"/>
          <p14:tracePt t="212671" x="6781800" y="5905500"/>
          <p14:tracePt t="212687" x="6807200" y="5905500"/>
          <p14:tracePt t="212703" x="6819900" y="5905500"/>
          <p14:tracePt t="212720" x="6832600" y="5899150"/>
          <p14:tracePt t="212737" x="6864350" y="5892800"/>
          <p14:tracePt t="212753" x="6877050" y="5892800"/>
          <p14:tracePt t="212770" x="6896100" y="5880100"/>
          <p14:tracePt t="212786" x="6927850" y="5880100"/>
          <p14:tracePt t="212803" x="6985000" y="5880100"/>
          <p14:tracePt t="212820" x="7010400" y="5880100"/>
          <p14:tracePt t="212836" x="7023100" y="5880100"/>
          <p14:tracePt t="212853" x="7029450" y="5880100"/>
          <p14:tracePt t="212870" x="7042150" y="5880100"/>
          <p14:tracePt t="212887" x="7048500" y="5880100"/>
          <p14:tracePt t="213086" x="6997700" y="5867400"/>
          <p14:tracePt t="213094" x="6946900" y="5854700"/>
          <p14:tracePt t="213103" x="6889750" y="5835650"/>
          <p14:tracePt t="213120" x="6819900" y="5822950"/>
          <p14:tracePt t="213137" x="6762750" y="5822950"/>
          <p14:tracePt t="213153" x="6711950" y="5822950"/>
          <p14:tracePt t="213169" x="6680200" y="5822950"/>
          <p14:tracePt t="213186" x="6642100" y="5829300"/>
          <p14:tracePt t="213203" x="6604000" y="5842000"/>
          <p14:tracePt t="213219" x="6521450" y="5861050"/>
          <p14:tracePt t="213236" x="6438900" y="5886450"/>
          <p14:tracePt t="213253" x="6381750" y="5899150"/>
          <p14:tracePt t="213259" x="6356350" y="5899150"/>
          <p14:tracePt t="213271" x="6330950" y="5905500"/>
          <p14:tracePt t="213286" x="6311900" y="5911850"/>
          <p14:tracePt t="213302" x="6305550" y="5911850"/>
          <p14:tracePt t="213319" x="6299200" y="5911850"/>
          <p14:tracePt t="213335" x="6292850" y="5911850"/>
          <p14:tracePt t="214369" x="6292850" y="5918200"/>
          <p14:tracePt t="214399" x="6292850" y="5924550"/>
          <p14:tracePt t="214436" x="6292850" y="5930900"/>
          <p14:tracePt t="214443" x="6292850" y="5937250"/>
          <p14:tracePt t="214464" x="6292850" y="5943600"/>
          <p14:tracePt t="214478" x="6292850" y="5949950"/>
          <p14:tracePt t="214487" x="6292850" y="5956300"/>
          <p14:tracePt t="214508" x="6292850" y="5962650"/>
          <p14:tracePt t="214523" x="6292850" y="5969000"/>
          <p14:tracePt t="214545" x="6292850" y="5975350"/>
          <p14:tracePt t="214554" x="6292850" y="5981700"/>
          <p14:tracePt t="214568" x="6292850" y="5988050"/>
          <p14:tracePt t="220810" x="6299200" y="5988050"/>
          <p14:tracePt t="220944" x="6318250" y="5988050"/>
          <p14:tracePt t="220951" x="6343650" y="5988050"/>
          <p14:tracePt t="220959" x="6356350" y="5988050"/>
          <p14:tracePt t="220974" x="6375400" y="5988050"/>
          <p14:tracePt t="220992" x="6394450" y="5988050"/>
          <p14:tracePt t="221025" x="6407150" y="5988050"/>
          <p14:tracePt t="221041" x="6413500" y="5988050"/>
          <p14:tracePt t="221058" x="6419850" y="5988050"/>
          <p14:tracePt t="221074" x="6489700" y="6000750"/>
          <p14:tracePt t="221092" x="6635750" y="6038850"/>
          <p14:tracePt t="221108" x="6667500" y="6045200"/>
          <p14:tracePt t="221125" x="6680200" y="6045200"/>
          <p14:tracePt t="221141" x="6686550" y="6051550"/>
          <p14:tracePt t="221158" x="6699250" y="6051550"/>
          <p14:tracePt t="221174" x="6705600" y="6051550"/>
          <p14:tracePt t="221191" x="6711950" y="6051550"/>
          <p14:tracePt t="221208" x="6737350" y="6064250"/>
          <p14:tracePt t="221225" x="6807200" y="6089650"/>
          <p14:tracePt t="221241" x="6819900" y="6089650"/>
          <p14:tracePt t="221257" x="6832600" y="6089650"/>
          <p14:tracePt t="221366" x="6832600" y="6096000"/>
          <p14:tracePt t="221373" x="6832600" y="6102350"/>
          <p14:tracePt t="221383" x="6832600" y="6108700"/>
          <p14:tracePt t="221391" x="6826250" y="6121400"/>
          <p14:tracePt t="221407" x="6807200" y="6146800"/>
          <p14:tracePt t="221425" x="6788150" y="6191250"/>
          <p14:tracePt t="221441" x="6769100" y="6210300"/>
          <p14:tracePt t="221457" x="6762750" y="6235700"/>
          <p14:tracePt t="221474" x="6756400" y="6248400"/>
          <p14:tracePt t="221491" x="6750050" y="6267450"/>
          <p14:tracePt t="221507" x="6737350" y="6280150"/>
          <p14:tracePt t="221524" x="6737350" y="6292850"/>
          <p14:tracePt t="221540" x="6731000" y="6292850"/>
          <p14:tracePt t="221559" x="6718300" y="6311900"/>
          <p14:tracePt t="221574" x="6718300" y="6318250"/>
          <p14:tracePt t="221591" x="6711950" y="6324600"/>
          <p14:tracePt t="221607" x="6705600" y="6330950"/>
          <p14:tracePt t="221625" x="6692900" y="6350000"/>
          <p14:tracePt t="221641" x="6692900" y="6362700"/>
          <p14:tracePt t="221657" x="6692900" y="6375400"/>
          <p14:tracePt t="221674" x="6692900" y="6381750"/>
          <p14:tracePt t="221692" x="6686550" y="6394450"/>
          <p14:tracePt t="221708" x="6686550" y="6400800"/>
          <p14:tracePt t="221724" x="6686550" y="6407150"/>
          <p14:tracePt t="221740" x="6686550" y="6413500"/>
          <p14:tracePt t="221757" x="6686550" y="6419850"/>
          <p14:tracePt t="226111" x="6686550" y="6426200"/>
          <p14:tracePt t="226125" x="6680200" y="6426200"/>
          <p14:tracePt t="226133" x="6673850" y="6426200"/>
          <p14:tracePt t="226142" x="6654800" y="6432550"/>
          <p14:tracePt t="226151" x="6635750" y="6438900"/>
          <p14:tracePt t="226167" x="6584950" y="6445250"/>
          <p14:tracePt t="226184" x="6527800" y="6464300"/>
          <p14:tracePt t="226201" x="6489700" y="6477000"/>
          <p14:tracePt t="226217" x="6445250" y="6489700"/>
          <p14:tracePt t="226234" x="6400800" y="6508750"/>
          <p14:tracePt t="226252" x="6299200" y="6534150"/>
          <p14:tracePt t="226267" x="6210300" y="6546850"/>
          <p14:tracePt t="226284" x="6121400" y="6565900"/>
          <p14:tracePt t="226301" x="6013450" y="6572250"/>
          <p14:tracePt t="226318" x="5778500" y="6591300"/>
          <p14:tracePt t="226333" x="5626100" y="6604000"/>
          <p14:tracePt t="226350" x="5499100" y="6604000"/>
          <p14:tracePt t="226367" x="5321300" y="6604000"/>
          <p14:tracePt t="226384" x="5067300" y="6604000"/>
          <p14:tracePt t="226401" x="4927600" y="6604000"/>
          <p14:tracePt t="226417" x="4813300" y="6604000"/>
          <p14:tracePt t="226434" x="4762500" y="6604000"/>
          <p14:tracePt t="226452" x="4730750" y="6604000"/>
          <p14:tracePt t="226467" x="4724400" y="6604000"/>
          <p14:tracePt t="226483" x="4718050" y="6604000"/>
          <p14:tracePt t="226500" x="4711700" y="6604000"/>
          <p14:tracePt t="226563" x="4724400" y="6597650"/>
          <p14:tracePt t="226570" x="4762500" y="6584950"/>
          <p14:tracePt t="226584" x="4946650" y="6565900"/>
          <p14:tracePt t="226600" x="5187950" y="6565900"/>
          <p14:tracePt t="226617" x="5359400" y="6565900"/>
          <p14:tracePt t="226633" x="5530850" y="6565900"/>
          <p14:tracePt t="226651" x="5740400" y="6578600"/>
          <p14:tracePt t="226666" x="5848350" y="6584950"/>
          <p14:tracePt t="226683" x="5962650" y="6584950"/>
          <p14:tracePt t="226700" x="6064250" y="6584950"/>
          <p14:tracePt t="226717" x="6146800" y="6584950"/>
          <p14:tracePt t="226733" x="6229350" y="6578600"/>
          <p14:tracePt t="226750" x="6286500" y="6572250"/>
          <p14:tracePt t="226756" x="6311900" y="6565900"/>
          <p14:tracePt t="226767" x="6337300" y="6565900"/>
          <p14:tracePt t="226783" x="6369050" y="6553200"/>
          <p14:tracePt t="226800" x="6407150" y="6540500"/>
          <p14:tracePt t="226816" x="6419850" y="6540500"/>
          <p14:tracePt t="226833" x="6426200" y="6540500"/>
          <p14:tracePt t="226851" x="6445250" y="6534150"/>
          <p14:tracePt t="226866" x="6489700" y="6527800"/>
          <p14:tracePt t="226883" x="6553200" y="6521450"/>
          <p14:tracePt t="226900" x="6604000" y="6508750"/>
          <p14:tracePt t="226917" x="6648450" y="6483350"/>
          <p14:tracePt t="226933" x="6673850" y="6477000"/>
          <p14:tracePt t="226950" x="6680200" y="6457950"/>
          <p14:tracePt t="226966" x="6692900" y="6451600"/>
          <p14:tracePt t="226984" x="6699250" y="6438900"/>
          <p14:tracePt t="227000" x="6711950" y="6432550"/>
          <p14:tracePt t="227016" x="6711950" y="6426200"/>
          <p14:tracePt t="227033" x="6711950" y="6419850"/>
          <p14:tracePt t="227297" x="6711950" y="6426200"/>
          <p14:tracePt t="227313" x="6711950" y="6432550"/>
          <p14:tracePt t="227883" x="6711950" y="6438900"/>
          <p14:tracePt t="227897" x="6711950" y="6445250"/>
          <p14:tracePt t="227978" x="6711950" y="6438900"/>
          <p14:tracePt t="228004" x="6711950" y="6432550"/>
          <p14:tracePt t="228011" x="6711950" y="6426200"/>
          <p14:tracePt t="228334" x="6718300" y="6426200"/>
          <p14:tracePt t="228350" x="6724650" y="6426200"/>
          <p14:tracePt t="228372" x="6731000" y="6426200"/>
          <p14:tracePt t="228379" x="6731000" y="6419850"/>
          <p14:tracePt t="228388" x="6737350" y="6419850"/>
          <p14:tracePt t="228397" x="6743700" y="6419850"/>
          <p14:tracePt t="228415" x="6743700" y="6413500"/>
          <p14:tracePt t="228431" x="6743700" y="6407150"/>
          <p14:tracePt t="229809" x="6737350" y="6407150"/>
          <p14:tracePt t="229817" x="6731000" y="6407150"/>
          <p14:tracePt t="229829" x="6724650" y="6407150"/>
          <p14:tracePt t="229846" x="6597650" y="6369050"/>
          <p14:tracePt t="229862" x="6496050" y="6350000"/>
          <p14:tracePt t="229878" x="6381750" y="6337300"/>
          <p14:tracePt t="229895" x="6229350" y="6337300"/>
          <p14:tracePt t="229912" x="6057900" y="6337300"/>
          <p14:tracePt t="229929" x="5988050" y="6337300"/>
          <p14:tracePt t="229945" x="5918200" y="6337300"/>
          <p14:tracePt t="229962" x="5829300" y="6330950"/>
          <p14:tracePt t="229979" x="5683250" y="6330950"/>
          <p14:tracePt t="229995" x="5613400" y="6330950"/>
          <p14:tracePt t="230012" x="5562600" y="6343650"/>
          <p14:tracePt t="230029" x="5524500" y="6362700"/>
          <p14:tracePt t="230045" x="5461000" y="6369050"/>
          <p14:tracePt t="230061" x="5435600" y="6375400"/>
          <p14:tracePt t="230078" x="5416550" y="6381750"/>
          <p14:tracePt t="230094" x="5397500" y="6381750"/>
          <p14:tracePt t="230127" x="5384800" y="6381750"/>
          <p14:tracePt t="230144" x="5365750" y="6375400"/>
          <p14:tracePt t="230161" x="5334000" y="6350000"/>
          <p14:tracePt t="230178" x="5302250" y="6337300"/>
          <p14:tracePt t="230194" x="5270500" y="6324600"/>
          <p14:tracePt t="230211" x="5251450" y="6318250"/>
          <p14:tracePt t="230228" x="5232400" y="6305550"/>
          <p14:tracePt t="230245" x="5213350" y="6305550"/>
          <p14:tracePt t="230261" x="5156200" y="6280150"/>
          <p14:tracePt t="230278" x="5080000" y="6248400"/>
          <p14:tracePt t="230295" x="5048250" y="6235700"/>
          <p14:tracePt t="230312" x="5016500" y="6229350"/>
          <p14:tracePt t="230328" x="5003800" y="6229350"/>
          <p14:tracePt t="230362" x="4997450" y="6229350"/>
          <p14:tracePt t="230378" x="4984750" y="6223000"/>
          <p14:tracePt t="230395" x="4978400" y="6210300"/>
          <p14:tracePt t="230411" x="4972050" y="6197600"/>
          <p14:tracePt t="230428" x="4972050" y="6191250"/>
          <p14:tracePt t="230444" x="4965700" y="6184900"/>
          <p14:tracePt t="230461" x="4959350" y="6178550"/>
          <p14:tracePt t="230981" x="4953000" y="6178550"/>
          <p14:tracePt t="231019" x="4946650" y="6178550"/>
          <p14:tracePt t="231026" x="4940300" y="6184900"/>
          <p14:tracePt t="231040" x="4933950" y="6184900"/>
          <p14:tracePt t="231051" x="4927600" y="6191250"/>
          <p14:tracePt t="231061" x="4921250" y="6191250"/>
          <p14:tracePt t="231078" x="4914900" y="6191250"/>
          <p14:tracePt t="231093" x="4908550" y="6197600"/>
          <p14:tracePt t="231111" x="4908550" y="6203950"/>
          <p14:tracePt t="231128" x="4895850" y="6203950"/>
          <p14:tracePt t="231144" x="4889500" y="6203950"/>
          <p14:tracePt t="231160" x="4883150" y="6203950"/>
          <p14:tracePt t="231177" x="4876800" y="6203950"/>
          <p14:tracePt t="231493" x="4876800" y="6210300"/>
          <p14:tracePt t="231574" x="4876800" y="6216650"/>
          <p14:tracePt t="231612" x="4870450" y="6216650"/>
          <p14:tracePt t="231619" x="4870450" y="6223000"/>
          <p14:tracePt t="231627" x="4870450" y="6229350"/>
          <p14:tracePt t="231655" x="4864100" y="6229350"/>
          <p14:tracePt t="231666" x="4857750" y="6235700"/>
          <p14:tracePt t="231685" x="4851400" y="6242050"/>
          <p14:tracePt t="231693" x="4851400" y="6248400"/>
          <p14:tracePt t="231737" x="4845050" y="6248400"/>
          <p14:tracePt t="231753" x="4845050" y="6254750"/>
          <p14:tracePt t="233561" x="4851400" y="6254750"/>
          <p14:tracePt t="233576" x="4857750" y="6248400"/>
          <p14:tracePt t="233584" x="4870450" y="6235700"/>
          <p14:tracePt t="233591" x="4883150" y="6229350"/>
          <p14:tracePt t="233607" x="4902200" y="6203950"/>
          <p14:tracePt t="233623" x="4914900" y="6197600"/>
          <p14:tracePt t="233641" x="4933950" y="6178550"/>
          <p14:tracePt t="233656" x="4933950" y="6172200"/>
          <p14:tracePt t="233673" x="4946650" y="6165850"/>
          <p14:tracePt t="233690" x="4946650" y="6159500"/>
          <p14:tracePt t="233710" x="4946650" y="6153150"/>
          <p14:tracePt t="233723" x="4946650" y="6140450"/>
          <p14:tracePt t="233740" x="4946650" y="6127750"/>
          <p14:tracePt t="233756" x="4946650" y="6108700"/>
          <p14:tracePt t="233762" x="4946650" y="6096000"/>
          <p14:tracePt t="233774" x="4933950" y="6083300"/>
          <p14:tracePt t="233791" x="4902200" y="6064250"/>
          <p14:tracePt t="233806" x="4876800" y="6051550"/>
          <p14:tracePt t="233823" x="4851400" y="6051550"/>
          <p14:tracePt t="233839" x="4845050" y="6051550"/>
          <p14:tracePt t="233857" x="4832350" y="6051550"/>
          <p14:tracePt t="233873" x="4832350" y="6045200"/>
          <p14:tracePt t="233889" x="4838700" y="6032500"/>
          <p14:tracePt t="233906" x="4921250" y="5988050"/>
          <p14:tracePt t="233923" x="5149850" y="5886450"/>
          <p14:tracePt t="233939" x="5302250" y="5842000"/>
          <p14:tracePt t="233956" x="5416550" y="5803900"/>
          <p14:tracePt t="233973" x="5499100" y="5778500"/>
          <p14:tracePt t="234873" x="5543550" y="5791200"/>
          <p14:tracePt t="234888" x="5600700" y="5803900"/>
          <p14:tracePt t="235160" x="5588000" y="5803900"/>
          <p14:tracePt t="235167" x="5575300" y="5797550"/>
          <p14:tracePt t="235175" x="5556250" y="5791200"/>
          <p14:tracePt t="235187" x="5549900" y="5784850"/>
          <p14:tracePt t="235204" x="5524500" y="5778500"/>
          <p14:tracePt t="235220" x="5448300" y="5689600"/>
          <p14:tracePt t="235237" x="5372100" y="5613400"/>
          <p14:tracePt t="235254" x="5289550" y="5530850"/>
          <p14:tracePt t="235259" x="5251450" y="5505450"/>
          <p14:tracePt t="235272" x="5168900" y="5448300"/>
          <p14:tracePt t="235287" x="5092700" y="5410200"/>
          <p14:tracePt t="235304" x="5035550" y="5384800"/>
          <p14:tracePt t="235321" x="4991100" y="5365750"/>
          <p14:tracePt t="235337" x="4959350" y="5353050"/>
          <p14:tracePt t="235354" x="4933950" y="5346700"/>
          <p14:tracePt t="235371" x="4927600" y="5346700"/>
          <p14:tracePt t="235387" x="4914900" y="5346700"/>
          <p14:tracePt t="235421" x="4908550" y="5346700"/>
          <p14:tracePt t="235547" x="4921250" y="5353050"/>
          <p14:tracePt t="235556" x="4940300" y="5365750"/>
          <p14:tracePt t="235565" x="4959350" y="5378450"/>
          <p14:tracePt t="235573" x="4965700" y="5384800"/>
          <p14:tracePt t="235589" x="4978400" y="5397500"/>
          <p14:tracePt t="235604" x="4984750" y="5403850"/>
          <p14:tracePt t="235621" x="4997450" y="5410200"/>
          <p14:tracePt t="235681" x="5003800" y="5410200"/>
          <p14:tracePt t="235696" x="5010150" y="5403850"/>
          <p14:tracePt t="235703" x="5010150" y="5391150"/>
          <p14:tracePt t="235713" x="5010150" y="5384800"/>
          <p14:tracePt t="235722" x="5010150" y="5372100"/>
          <p14:tracePt t="235737" x="5010150" y="5365750"/>
          <p14:tracePt t="238550" x="4972050" y="5334000"/>
          <p14:tracePt t="238557" x="4933950" y="5295900"/>
          <p14:tracePt t="238566" x="4889500" y="5257800"/>
          <p14:tracePt t="238583" x="4800600" y="5207000"/>
          <p14:tracePt t="238600" x="4756150" y="5175250"/>
          <p14:tracePt t="238616" x="4718050" y="5162550"/>
          <p14:tracePt t="238633" x="4705350" y="5149850"/>
          <p14:tracePt t="238649" x="4699000" y="5143500"/>
          <p14:tracePt t="238666" x="4692650" y="5143500"/>
          <p14:tracePt t="238683" x="4673600" y="5130800"/>
          <p14:tracePt t="238699" x="4654550" y="5130800"/>
          <p14:tracePt t="238716" x="4648200" y="5130800"/>
          <p14:tracePt t="238734" x="4635500" y="5130800"/>
          <p14:tracePt t="238749" x="4635500" y="5137150"/>
          <p14:tracePt t="238766" x="4635500" y="5181600"/>
          <p14:tracePt t="238783" x="4673600" y="5295900"/>
          <p14:tracePt t="238799" x="4711700" y="5384800"/>
          <p14:tracePt t="238816" x="4743450" y="5467350"/>
          <p14:tracePt t="238833" x="4756150" y="5486400"/>
          <p14:tracePt t="238849" x="4762500" y="5505450"/>
          <p14:tracePt t="238866" x="4768850" y="5518150"/>
          <p14:tracePt t="238883" x="4781550" y="5537200"/>
          <p14:tracePt t="238899" x="4787900" y="5543550"/>
          <p14:tracePt t="238916" x="4813300" y="5568950"/>
          <p14:tracePt t="238934" x="4851400" y="5600700"/>
          <p14:tracePt t="238949" x="4883150" y="5626100"/>
          <p14:tracePt t="238965" x="4902200" y="5632450"/>
          <p14:tracePt t="238982" x="4927600" y="5645150"/>
          <p14:tracePt t="238999" x="4972050" y="5645150"/>
          <p14:tracePt t="239016" x="5041900" y="5651500"/>
          <p14:tracePt t="239032" x="5099050" y="5651500"/>
          <p14:tracePt t="239049" x="5137150" y="5651500"/>
          <p14:tracePt t="239066" x="5181600" y="5651500"/>
          <p14:tracePt t="239083" x="5245100" y="5638800"/>
          <p14:tracePt t="239098" x="5289550" y="5638800"/>
          <p14:tracePt t="239115" x="5321300" y="5626100"/>
          <p14:tracePt t="239132" x="5353050" y="5626100"/>
          <p14:tracePt t="239149" x="5397500" y="5613400"/>
          <p14:tracePt t="239165" x="5416550" y="5607050"/>
          <p14:tracePt t="239182" x="5435600" y="5594350"/>
          <p14:tracePt t="239199" x="5461000" y="5588000"/>
          <p14:tracePt t="239216" x="5492750" y="5581650"/>
          <p14:tracePt t="239232" x="5505450" y="5575300"/>
          <p14:tracePt t="239248" x="5518150" y="5562600"/>
          <p14:tracePt t="239265" x="5524500" y="5562600"/>
          <p14:tracePt t="239283" x="5537200" y="5549900"/>
          <p14:tracePt t="239315" x="5549900" y="5537200"/>
          <p14:tracePt t="239332" x="5549900" y="5530850"/>
          <p14:tracePt t="239349" x="5562600" y="5524500"/>
          <p14:tracePt t="239365" x="5568950" y="5518150"/>
          <p14:tracePt t="239382" x="5575300" y="5511800"/>
          <p14:tracePt t="239398" x="5575300" y="5505450"/>
          <p14:tracePt t="239416" x="5575300" y="5499100"/>
          <p14:tracePt t="249054" x="5594350" y="5486400"/>
          <p14:tracePt t="249061" x="5607050" y="5467350"/>
          <p14:tracePt t="249071" x="5638800" y="5454650"/>
          <p14:tracePt t="249084" x="5708650" y="5410200"/>
          <p14:tracePt t="249101" x="5784850" y="5365750"/>
          <p14:tracePt t="249118" x="5880100" y="5321300"/>
          <p14:tracePt t="249136" x="6013450" y="5270500"/>
          <p14:tracePt t="249151" x="6076950" y="5245100"/>
          <p14:tracePt t="249168" x="6140450" y="5200650"/>
          <p14:tracePt t="249184" x="6216650" y="5156200"/>
          <p14:tracePt t="249201" x="6330950" y="5073650"/>
          <p14:tracePt t="249218" x="6407150" y="5022850"/>
          <p14:tracePt t="249234" x="6470650" y="4978400"/>
          <p14:tracePt t="249251" x="6521450" y="4946650"/>
          <p14:tracePt t="249258" x="6546850" y="4933950"/>
          <p14:tracePt t="249268" x="6597650" y="4921250"/>
          <p14:tracePt t="249284" x="6661150" y="4889500"/>
          <p14:tracePt t="249301" x="6711950" y="4883150"/>
          <p14:tracePt t="249318" x="6781800" y="4857750"/>
          <p14:tracePt t="249334" x="6896100" y="4832350"/>
          <p14:tracePt t="249350" x="6953250" y="4806950"/>
          <p14:tracePt t="249367" x="7016750" y="4794250"/>
          <p14:tracePt t="249384" x="7105650" y="4775200"/>
          <p14:tracePt t="249401" x="7239000" y="4749800"/>
          <p14:tracePt t="249417" x="7308850" y="4737100"/>
          <p14:tracePt t="249434" x="7404100" y="4737100"/>
          <p14:tracePt t="249450" x="7543800" y="4749800"/>
          <p14:tracePt t="249467" x="7670800" y="4775200"/>
          <p14:tracePt t="249484" x="7791450" y="4832350"/>
          <p14:tracePt t="249500" x="7854950" y="4902200"/>
          <p14:tracePt t="249517" x="7905750" y="4991100"/>
          <p14:tracePt t="249534" x="7956550" y="5118100"/>
          <p14:tracePt t="249550" x="7969250" y="5181600"/>
          <p14:tracePt t="249567" x="7975600" y="5238750"/>
          <p14:tracePt t="249583" x="7975600" y="5308600"/>
          <p14:tracePt t="249600" x="7962900" y="5397500"/>
          <p14:tracePt t="249617" x="7937500" y="5524500"/>
          <p14:tracePt t="249633" x="7912100" y="5575300"/>
          <p14:tracePt t="249650" x="7880350" y="5607050"/>
          <p14:tracePt t="249666" x="7842250" y="5638800"/>
          <p14:tracePt t="249683" x="7772400" y="5695950"/>
          <p14:tracePt t="249700" x="7715250" y="5740400"/>
          <p14:tracePt t="249716" x="7670800" y="5784850"/>
          <p14:tracePt t="249734" x="7569200" y="5911850"/>
          <p14:tracePt t="249750" x="7512050" y="6007100"/>
          <p14:tracePt t="249767" x="7467600" y="6057900"/>
          <p14:tracePt t="249783" x="7442200" y="6102350"/>
          <p14:tracePt t="249800" x="7423150" y="6146800"/>
          <p14:tracePt t="249816" x="7378700" y="6242050"/>
          <p14:tracePt t="249833" x="7353300" y="6318250"/>
          <p14:tracePt t="249850" x="7327900" y="6388100"/>
          <p14:tracePt t="249866" x="7308850" y="6445250"/>
          <p14:tracePt t="249883" x="7296150" y="6502400"/>
          <p14:tracePt t="249900" x="7289800" y="6527800"/>
          <p14:tracePt t="249916" x="7277100" y="6553200"/>
          <p14:tracePt t="249933" x="7277100" y="6578600"/>
          <p14:tracePt t="249950" x="7264400" y="6591300"/>
          <p14:tracePt t="249966" x="7258050" y="6610350"/>
          <p14:tracePt t="249983" x="7251700" y="6616700"/>
          <p14:tracePt t="250000" x="7245350" y="6623050"/>
          <p14:tracePt t="250016" x="7245350" y="6629400"/>
          <p14:tracePt t="251204" x="7226300" y="6629400"/>
          <p14:tracePt t="251211" x="7194550" y="6635750"/>
          <p14:tracePt t="251221" x="7162800" y="6635750"/>
          <p14:tracePt t="251231" x="7118350" y="6629400"/>
          <p14:tracePt t="251248" x="7035800" y="6604000"/>
          <p14:tracePt t="251265" x="6991350" y="6584950"/>
          <p14:tracePt t="251272" x="6978650" y="6578600"/>
          <p14:tracePt t="251282" x="6965950" y="6572250"/>
          <p14:tracePt t="251299" x="6946900" y="6559550"/>
          <p14:tracePt t="251314" x="6940550" y="6553200"/>
          <p14:tracePt t="251331" x="6927850" y="6534150"/>
          <p14:tracePt t="251347" x="6921500" y="6527800"/>
          <p14:tracePt t="251364" x="6921500" y="6521450"/>
          <p14:tracePt t="251649" x="6921500" y="6515100"/>
          <p14:tracePt t="251656" x="6921500" y="6508750"/>
          <p14:tracePt t="251671" x="6921500" y="6502400"/>
          <p14:tracePt t="251703" x="6921500" y="6496050"/>
          <p14:tracePt t="251709" x="6921500" y="6489700"/>
          <p14:tracePt t="251730" x="6921500" y="6483350"/>
          <p14:tracePt t="251745" x="6921500" y="6477000"/>
          <p14:tracePt t="251755" x="6921500" y="6470650"/>
          <p14:tracePt t="251776" x="6921500" y="6464300"/>
          <p14:tracePt t="251791" x="6921500" y="6457950"/>
          <p14:tracePt t="251812" x="6921500" y="6451600"/>
          <p14:tracePt t="251821" x="6921500" y="6445250"/>
          <p14:tracePt t="253123" x="6915150" y="6445250"/>
          <p14:tracePt t="253138" x="6908800" y="6445250"/>
          <p14:tracePt t="253161" x="6902450" y="6445250"/>
          <p14:tracePt t="253170" x="6896100" y="6445250"/>
          <p14:tracePt t="253185" x="6889750" y="6445250"/>
          <p14:tracePt t="253487" x="6883400" y="6445250"/>
          <p14:tracePt t="253495" x="6877050" y="6445250"/>
          <p14:tracePt t="253503" x="6864350" y="6445250"/>
          <p14:tracePt t="253511" x="6851650" y="6451600"/>
          <p14:tracePt t="253528" x="6838950" y="6457950"/>
          <p14:tracePt t="253546" x="6826250" y="6457950"/>
          <p14:tracePt t="253561" x="6819900" y="6457950"/>
          <p14:tracePt t="253578" x="6813550" y="6457950"/>
          <p14:tracePt t="253595" x="6807200" y="6457950"/>
          <p14:tracePt t="254281" x="6813550" y="6451600"/>
          <p14:tracePt t="254303" x="6813550" y="6445250"/>
          <p14:tracePt t="254451" x="6807200" y="6445250"/>
          <p14:tracePt t="254458" x="6800850" y="6445250"/>
          <p14:tracePt t="254562" x="6794500" y="6445250"/>
          <p14:tracePt t="254584" x="6788150" y="6445250"/>
          <p14:tracePt t="254591" x="6781800" y="6445250"/>
          <p14:tracePt t="254616" x="6775450" y="6445250"/>
          <p14:tracePt t="254630" x="6769100" y="6445250"/>
          <p14:tracePt t="254637" x="6762750" y="6445250"/>
          <p14:tracePt t="254659" x="6756400" y="6445250"/>
          <p14:tracePt t="254940" x="6756400" y="6438900"/>
          <p14:tracePt t="254947" x="6762750" y="6438900"/>
          <p14:tracePt t="254959" x="6762750" y="6426200"/>
          <p14:tracePt t="254977" x="6788150" y="6407150"/>
          <p14:tracePt t="254992" x="6800850" y="6388100"/>
          <p14:tracePt t="255009" x="6819900" y="6362700"/>
          <p14:tracePt t="255026" x="6819900" y="6356350"/>
          <p14:tracePt t="255043" x="6832600" y="6343650"/>
          <p14:tracePt t="255555" x="6832600" y="6350000"/>
          <p14:tracePt t="255660" x="6838950" y="6350000"/>
          <p14:tracePt t="255667" x="6851650" y="6350000"/>
          <p14:tracePt t="255675" x="6908800" y="6343650"/>
          <p14:tracePt t="255691" x="7086600" y="6343650"/>
          <p14:tracePt t="255708" x="7277100" y="6343650"/>
          <p14:tracePt t="255726" x="7429500" y="6324600"/>
          <p14:tracePt t="255741" x="7480300" y="6318250"/>
          <p14:tracePt t="255758" x="7512050" y="6305550"/>
          <p14:tracePt t="255764" x="7518400" y="6305550"/>
          <p14:tracePt t="255775" x="7531100" y="6299200"/>
          <p14:tracePt t="255792" x="7550150" y="6292850"/>
          <p14:tracePt t="255808" x="7556500" y="6286500"/>
          <p14:tracePt t="255825" x="7562850" y="6273800"/>
          <p14:tracePt t="255882" x="7556500" y="6273800"/>
          <p14:tracePt t="255890" x="7518400" y="6273800"/>
          <p14:tracePt t="255899" x="7454900" y="6273800"/>
          <p14:tracePt t="255908" x="7366000" y="6273800"/>
          <p14:tracePt t="255926" x="7099300" y="6292850"/>
          <p14:tracePt t="255942" x="6934200" y="6330950"/>
          <p14:tracePt t="255958" x="6807200" y="6362700"/>
          <p14:tracePt t="255975" x="6711950" y="6394450"/>
          <p14:tracePt t="255992" x="6597650" y="6432550"/>
          <p14:tracePt t="256008" x="6527800" y="6457950"/>
          <p14:tracePt t="256025" x="6489700" y="6477000"/>
          <p14:tracePt t="256041" x="6464300" y="6483350"/>
          <p14:tracePt t="256059" x="6445250" y="6496050"/>
          <p14:tracePt t="256075" x="6438900" y="6496050"/>
          <p14:tracePt t="256091" x="6432550" y="6496050"/>
          <p14:tracePt t="256149" x="6457950" y="6496050"/>
          <p14:tracePt t="256156" x="6565900" y="6496050"/>
          <p14:tracePt t="256165" x="6756400" y="6496050"/>
          <p14:tracePt t="256175" x="6991350" y="6496050"/>
          <p14:tracePt t="256191" x="7181850" y="6508750"/>
          <p14:tracePt t="256207" x="7302500" y="6508750"/>
          <p14:tracePt t="256224" x="7353300" y="6502400"/>
          <p14:tracePt t="256241" x="7385050" y="6489700"/>
          <p14:tracePt t="256257" x="7416800" y="6470650"/>
          <p14:tracePt t="256264" x="7423150" y="6464300"/>
          <p14:tracePt t="256275" x="7435850" y="6451600"/>
          <p14:tracePt t="256291" x="7448550" y="6445250"/>
          <p14:tracePt t="256308" x="7454900" y="6432550"/>
          <p14:tracePt t="256324" x="7461250" y="6426200"/>
          <p14:tracePt t="256340" x="7473950" y="6413500"/>
          <p14:tracePt t="256374" x="7473950" y="6407150"/>
          <p14:tracePt t="256390" x="7473950" y="639445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832" y="131763"/>
            <a:ext cx="8229600" cy="634082"/>
          </a:xfrm>
        </p:spPr>
        <p:txBody>
          <a:bodyPr>
            <a:noAutofit/>
          </a:bodyPr>
          <a:lstStyle/>
          <a:p>
            <a:pPr algn="l"/>
            <a:r>
              <a:rPr lang="en-AU" sz="3600" b="1" dirty="0">
                <a:latin typeface="+mn-lt"/>
              </a:rPr>
              <a:t>Vaccination and Population Health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895351"/>
            <a:ext cx="11715750" cy="5230814"/>
          </a:xfrm>
        </p:spPr>
        <p:txBody>
          <a:bodyPr>
            <a:normAutofit/>
          </a:bodyPr>
          <a:lstStyle/>
          <a:p>
            <a:r>
              <a:rPr lang="en-AU" sz="2400" dirty="0"/>
              <a:t>Introduction of vaccines has had one of the largest positive impacts on population health. </a:t>
            </a:r>
          </a:p>
          <a:p>
            <a:r>
              <a:rPr lang="en-AU" sz="2400" dirty="0"/>
              <a:t>Some diseases have been completely eradicated</a:t>
            </a:r>
          </a:p>
          <a:p>
            <a:pPr lvl="1"/>
            <a:r>
              <a:rPr lang="en-AU" dirty="0"/>
              <a:t>Smallpox</a:t>
            </a:r>
          </a:p>
          <a:p>
            <a:r>
              <a:rPr lang="en-AU" sz="2400" dirty="0"/>
              <a:t>Some diseases have been almost eradicated</a:t>
            </a:r>
          </a:p>
          <a:p>
            <a:pPr lvl="1"/>
            <a:r>
              <a:rPr lang="en-AU" dirty="0" smtClean="0"/>
              <a:t>Polio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2400" dirty="0" smtClean="0"/>
              <a:t>Vaccination of most of the population is important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/>
              <a:t> </a:t>
            </a:r>
            <a:r>
              <a:rPr lang="en-AU" sz="2400" dirty="0" smtClean="0"/>
              <a:t>   to protect those who cannot be vaccinated for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/>
              <a:t> </a:t>
            </a:r>
            <a:r>
              <a:rPr lang="en-AU" sz="2400" dirty="0" smtClean="0"/>
              <a:t>   medical reasons (</a:t>
            </a:r>
            <a:r>
              <a:rPr lang="en-AU" sz="2400" dirty="0" err="1" smtClean="0"/>
              <a:t>eg</a:t>
            </a:r>
            <a:r>
              <a:rPr lang="en-AU" sz="2400" dirty="0" smtClean="0"/>
              <a:t> allergy).  </a:t>
            </a:r>
            <a:r>
              <a:rPr lang="en-AU" sz="2400" i="1" dirty="0" smtClean="0"/>
              <a:t>Herd Immunity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i="1" dirty="0" smtClean="0"/>
              <a:t>    </a:t>
            </a:r>
            <a:r>
              <a:rPr lang="en-AU" sz="2400" dirty="0" smtClean="0"/>
              <a:t>refers to the protection offered when almost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/>
              <a:t> </a:t>
            </a:r>
            <a:r>
              <a:rPr lang="en-AU" sz="2400" dirty="0" smtClean="0"/>
              <a:t>   everyone is vaccinated.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AU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6137" y="1377718"/>
            <a:ext cx="3184663" cy="18210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6137" y="3681149"/>
            <a:ext cx="4690864" cy="29129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" y="6519446"/>
            <a:ext cx="6048374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Discuss how vaccination programs affect human health.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422815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792"/>
    </mc:Choice>
    <mc:Fallback xmlns="">
      <p:transition spd="slow" advTm="149792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3257" x="7480300" y="6394450"/>
          <p14:tracePt t="3265" x="7480300" y="6388100"/>
          <p14:tracePt t="3277" x="7486650" y="6375400"/>
          <p14:tracePt t="3294" x="7493000" y="6330950"/>
          <p14:tracePt t="3310" x="7486650" y="6267450"/>
          <p14:tracePt t="3327" x="7473950" y="6229350"/>
          <p14:tracePt t="3343" x="7429500" y="6191250"/>
          <p14:tracePt t="3361" x="7296150" y="6115050"/>
          <p14:tracePt t="3377" x="7213600" y="6083300"/>
          <p14:tracePt t="3393" x="7156450" y="6070600"/>
          <p14:tracePt t="3410" x="7112000" y="6057900"/>
          <p14:tracePt t="3427" x="7048500" y="6045200"/>
          <p14:tracePt t="3443" x="7010400" y="6032500"/>
          <p14:tracePt t="3460" x="6972300" y="6026150"/>
          <p14:tracePt t="3476" x="6927850" y="6013450"/>
          <p14:tracePt t="3493" x="6883400" y="6013450"/>
          <p14:tracePt t="3509" x="6851650" y="6013450"/>
          <p14:tracePt t="3526" x="6826250" y="6013450"/>
          <p14:tracePt t="3543" x="6800850" y="6013450"/>
          <p14:tracePt t="3559" x="6794500" y="6013450"/>
          <p14:tracePt t="3576" x="6788150" y="6013450"/>
          <p14:tracePt t="3593" x="6775450" y="6013450"/>
          <p14:tracePt t="3609" x="6769100" y="6013450"/>
          <p14:tracePt t="3628" x="6762750" y="6013450"/>
          <p14:tracePt t="3643" x="6756400" y="6013450"/>
          <p14:tracePt t="3681" x="6750050" y="6013450"/>
          <p14:tracePt t="3708" x="6743700" y="6013450"/>
          <p14:tracePt t="3822" x="6737350" y="6013450"/>
          <p14:tracePt t="12219" x="6724650" y="6000750"/>
          <p14:tracePt t="12227" x="6705600" y="5981700"/>
          <p14:tracePt t="12237" x="6686550" y="5962650"/>
          <p14:tracePt t="12247" x="6680200" y="5956300"/>
          <p14:tracePt t="12264" x="6623050" y="5880100"/>
          <p14:tracePt t="12281" x="6578600" y="5759450"/>
          <p14:tracePt t="12297" x="6540500" y="5594350"/>
          <p14:tracePt t="12314" x="6527800" y="5486400"/>
          <p14:tracePt t="12331" x="6515100" y="5295900"/>
          <p14:tracePt t="12347" x="6521450" y="5105400"/>
          <p14:tracePt t="12364" x="6546850" y="4965700"/>
          <p14:tracePt t="12381" x="6559550" y="4876800"/>
          <p14:tracePt t="12397" x="6584950" y="4629150"/>
          <p14:tracePt t="12414" x="6604000" y="4476750"/>
          <p14:tracePt t="12430" x="6610350" y="4362450"/>
          <p14:tracePt t="12447" x="6623050" y="4210050"/>
          <p14:tracePt t="12464" x="6661150" y="3956050"/>
          <p14:tracePt t="12480" x="6680200" y="3854450"/>
          <p14:tracePt t="12497" x="6699250" y="3784600"/>
          <p14:tracePt t="12514" x="6718300" y="3676650"/>
          <p14:tracePt t="12530" x="6737350" y="3479800"/>
          <p14:tracePt t="12546" x="6743700" y="3397250"/>
          <p14:tracePt t="12563" x="6743700" y="3321050"/>
          <p14:tracePt t="12579" x="6743700" y="3238500"/>
          <p14:tracePt t="12597" x="6743700" y="3124200"/>
          <p14:tracePt t="12613" x="6737350" y="3022600"/>
          <p14:tracePt t="12630" x="6711950" y="2946400"/>
          <p14:tracePt t="12646" x="6699250" y="2908300"/>
          <p14:tracePt t="12663" x="6661150" y="2819400"/>
          <p14:tracePt t="12680" x="6496050" y="2679700"/>
          <p14:tracePt t="12696" x="6330950" y="2590800"/>
          <p14:tracePt t="12713" x="6248400" y="2546350"/>
          <p14:tracePt t="12730" x="6210300" y="2533650"/>
          <p14:tracePt t="13036" x="6165850" y="2508250"/>
          <p14:tracePt t="13043" x="6115050" y="2470150"/>
          <p14:tracePt t="13053" x="6070600" y="2425700"/>
          <p14:tracePt t="13063" x="6007100" y="2374900"/>
          <p14:tracePt t="13080" x="5803900" y="2247900"/>
          <p14:tracePt t="13096" x="5702300" y="2178050"/>
          <p14:tracePt t="13113" x="5613400" y="2114550"/>
          <p14:tracePt t="13129" x="5549900" y="2076450"/>
          <p14:tracePt t="13148" x="5492750" y="2051050"/>
          <p14:tracePt t="13163" x="5422900" y="2032000"/>
          <p14:tracePt t="13179" x="5353050" y="2032000"/>
          <p14:tracePt t="13197" x="5264150" y="2044700"/>
          <p14:tracePt t="13213" x="5130800" y="2063750"/>
          <p14:tracePt t="13229" x="5041900" y="2089150"/>
          <p14:tracePt t="13246" x="4933950" y="2114550"/>
          <p14:tracePt t="13263" x="4819650" y="2133600"/>
          <p14:tracePt t="13280" x="4654550" y="2165350"/>
          <p14:tracePt t="13296" x="4508500" y="2184400"/>
          <p14:tracePt t="13312" x="4248150" y="2184400"/>
          <p14:tracePt t="13329" x="4019550" y="2184400"/>
          <p14:tracePt t="13347" x="3479800" y="2184400"/>
          <p14:tracePt t="13363" x="3429000" y="2184400"/>
          <p14:tracePt t="13615" x="3441700" y="2184400"/>
          <p14:tracePt t="13621" x="3473450" y="2178050"/>
          <p14:tracePt t="13630" x="3530600" y="2165350"/>
          <p14:tracePt t="13646" x="3702050" y="2146300"/>
          <p14:tracePt t="13663" x="3867150" y="2127250"/>
          <p14:tracePt t="13680" x="4146550" y="2108200"/>
          <p14:tracePt t="13696" x="4286250" y="2089150"/>
          <p14:tracePt t="13712" x="4394200" y="2070100"/>
          <p14:tracePt t="13729" x="4483100" y="2051050"/>
          <p14:tracePt t="13747" x="4660900" y="2000250"/>
          <p14:tracePt t="13764" x="4794250" y="1981200"/>
          <p14:tracePt t="13779" x="4902200" y="1962150"/>
          <p14:tracePt t="13795" x="5022850" y="1936750"/>
          <p14:tracePt t="13813" x="5175250" y="1911350"/>
          <p14:tracePt t="13829" x="5359400" y="1879600"/>
          <p14:tracePt t="13845" x="5461000" y="1854200"/>
          <p14:tracePt t="13862" x="5568950" y="1828800"/>
          <p14:tracePt t="13879" x="5689600" y="1809750"/>
          <p14:tracePt t="13896" x="5892800" y="1797050"/>
          <p14:tracePt t="13912" x="6064250" y="1797050"/>
          <p14:tracePt t="13929" x="6223000" y="1797050"/>
          <p14:tracePt t="13946" x="6337300" y="1790700"/>
          <p14:tracePt t="13961" x="6451600" y="1765300"/>
          <p14:tracePt t="13978" x="6502400" y="1752600"/>
          <p14:tracePt t="13994" x="6540500" y="1733550"/>
          <p14:tracePt t="14011" x="6572250" y="1727200"/>
          <p14:tracePt t="14028" x="6604000" y="1714500"/>
          <p14:tracePt t="14044" x="6623050" y="1708150"/>
          <p14:tracePt t="14061" x="6642100" y="1708150"/>
          <p14:tracePt t="14095" x="6654800" y="1708150"/>
          <p14:tracePt t="14128" x="6661150" y="1708150"/>
          <p14:tracePt t="14504" x="6661150" y="1714500"/>
          <p14:tracePt t="14526" x="6661150" y="1720850"/>
          <p14:tracePt t="14534" x="6661150" y="1727200"/>
          <p14:tracePt t="14550" x="6661150" y="1733550"/>
          <p14:tracePt t="14562" x="6661150" y="1739900"/>
          <p14:tracePt t="14578" x="6711950" y="1790700"/>
          <p14:tracePt t="14595" x="6769100" y="1841500"/>
          <p14:tracePt t="14611" x="6838950" y="1917700"/>
          <p14:tracePt t="14618" x="6877050" y="1962150"/>
          <p14:tracePt t="14629" x="6908800" y="2012950"/>
          <p14:tracePt t="14645" x="6991350" y="2146300"/>
          <p14:tracePt t="14661" x="7016750" y="2190750"/>
          <p14:tracePt t="14678" x="7029450" y="2228850"/>
          <p14:tracePt t="14695" x="7061200" y="2298700"/>
          <p14:tracePt t="14711" x="7073900" y="2349500"/>
          <p14:tracePt t="14728" x="7092950" y="2419350"/>
          <p14:tracePt t="14744" x="7099300" y="2463800"/>
          <p14:tracePt t="14760" x="7099300" y="2514600"/>
          <p14:tracePt t="14777" x="7099300" y="2552700"/>
          <p14:tracePt t="14794" x="7099300" y="2565400"/>
          <p14:tracePt t="14810" x="7099300" y="2571750"/>
          <p14:tracePt t="14827" x="7099300" y="2584450"/>
          <p14:tracePt t="14844" x="7099300" y="2590800"/>
          <p14:tracePt t="14861" x="7099300" y="2609850"/>
          <p14:tracePt t="14877" x="7099300" y="2628900"/>
          <p14:tracePt t="14895" x="7118350" y="2654300"/>
          <p14:tracePt t="14911" x="7143750" y="2717800"/>
          <p14:tracePt t="14927" x="7156450" y="2774950"/>
          <p14:tracePt t="14944" x="7162800" y="2832100"/>
          <p14:tracePt t="14960" x="7162800" y="2882900"/>
          <p14:tracePt t="14978" x="7162800" y="2933700"/>
          <p14:tracePt t="14993" x="7156450" y="2959100"/>
          <p14:tracePt t="15010" x="7150100" y="2978150"/>
          <p14:tracePt t="15027" x="7150100" y="2990850"/>
          <p14:tracePt t="15045" x="7137400" y="3009900"/>
          <p14:tracePt t="15807" x="7137400" y="3016250"/>
          <p14:tracePt t="15814" x="7137400" y="3022600"/>
          <p14:tracePt t="15825" x="7131050" y="3028950"/>
          <p14:tracePt t="15842" x="7124700" y="3041650"/>
          <p14:tracePt t="15859" x="7118350" y="3060700"/>
          <p14:tracePt t="15875" x="7112000" y="3060700"/>
          <p14:tracePt t="15892" x="7099300" y="3067050"/>
          <p14:tracePt t="15909" x="7092950" y="3079750"/>
          <p14:tracePt t="15926" x="7080250" y="3086100"/>
          <p14:tracePt t="15942" x="7080250" y="3092450"/>
          <p14:tracePt t="15958" x="7073900" y="3092450"/>
          <p14:tracePt t="15975" x="7067550" y="3098800"/>
          <p14:tracePt t="15992" x="7061200" y="3098800"/>
          <p14:tracePt t="16008" x="7054850" y="3098800"/>
          <p14:tracePt t="16025" x="7042150" y="3098800"/>
          <p14:tracePt t="16042" x="7010400" y="3098800"/>
          <p14:tracePt t="16065" x="6934200" y="3073400"/>
          <p14:tracePt t="16075" x="6883400" y="3048000"/>
          <p14:tracePt t="16092" x="6826250" y="3009900"/>
          <p14:tracePt t="16108" x="6750050" y="2965450"/>
          <p14:tracePt t="16112" x="6705600" y="2933700"/>
          <p14:tracePt t="16126" x="6578600" y="2857500"/>
          <p14:tracePt t="16141" x="6432550" y="2781300"/>
          <p14:tracePt t="16158" x="6286500" y="2711450"/>
          <p14:tracePt t="16175" x="6089650" y="2641600"/>
          <p14:tracePt t="16192" x="5886450" y="2584450"/>
          <p14:tracePt t="16208" x="5695950" y="2540000"/>
          <p14:tracePt t="16225" x="5588000" y="2520950"/>
          <p14:tracePt t="16241" x="5499100" y="2501900"/>
          <p14:tracePt t="16259" x="5422900" y="2482850"/>
          <p14:tracePt t="16275" x="5353050" y="2470150"/>
          <p14:tracePt t="16291" x="5314950" y="2463800"/>
          <p14:tracePt t="16308" x="5283200" y="2463800"/>
          <p14:tracePt t="16325" x="5238750" y="2463800"/>
          <p14:tracePt t="16341" x="5213350" y="2463800"/>
          <p14:tracePt t="16358" x="5181600" y="2457450"/>
          <p14:tracePt t="16375" x="5156200" y="2457450"/>
          <p14:tracePt t="16391" x="5143500" y="2457450"/>
          <p14:tracePt t="16408" x="5130800" y="2457450"/>
          <p14:tracePt t="16441" x="5124450" y="2457450"/>
          <p14:tracePt t="16458" x="5118100" y="2457450"/>
          <p14:tracePt t="16476" x="5105400" y="2457450"/>
          <p14:tracePt t="16491" x="5092700" y="2457450"/>
          <p14:tracePt t="16508" x="5080000" y="2457450"/>
          <p14:tracePt t="16525" x="5060950" y="2457450"/>
          <p14:tracePt t="16542" x="5041900" y="2457450"/>
          <p14:tracePt t="16574" x="5035550" y="2457450"/>
          <p14:tracePt t="16591" x="5029200" y="2457450"/>
          <p14:tracePt t="17084" x="5016500" y="2457450"/>
          <p14:tracePt t="17093" x="5003800" y="2457450"/>
          <p14:tracePt t="17101" x="4997450" y="2457450"/>
          <p14:tracePt t="17108" x="4984750" y="2451100"/>
          <p14:tracePt t="17124" x="4972050" y="2444750"/>
          <p14:tracePt t="17141" x="4953000" y="2444750"/>
          <p14:tracePt t="17157" x="4946650" y="2444750"/>
          <p14:tracePt t="17174" x="4940300" y="2444750"/>
          <p14:tracePt t="17190" x="4921250" y="2438400"/>
          <p14:tracePt t="17207" x="4908550" y="2438400"/>
          <p14:tracePt t="17224" x="4902200" y="2438400"/>
          <p14:tracePt t="17240" x="4883150" y="2432050"/>
          <p14:tracePt t="17257" x="4857750" y="2419350"/>
          <p14:tracePt t="17273" x="4819650" y="2406650"/>
          <p14:tracePt t="17291" x="4781550" y="2387600"/>
          <p14:tracePt t="17307" x="4756150" y="2368550"/>
          <p14:tracePt t="17323" x="4737100" y="2368550"/>
          <p14:tracePt t="17340" x="4724400" y="2355850"/>
          <p14:tracePt t="17357" x="4718050" y="2355850"/>
          <p14:tracePt t="17373" x="4711700" y="2355850"/>
          <p14:tracePt t="17390" x="4705350" y="2355850"/>
          <p14:tracePt t="17407" x="4699000" y="2355850"/>
          <p14:tracePt t="17455" x="4699000" y="2349500"/>
          <p14:tracePt t="17479" x="4711700" y="2336800"/>
          <p14:tracePt t="17484" x="4718050" y="2324100"/>
          <p14:tracePt t="17491" x="4724400" y="2317750"/>
          <p14:tracePt t="17506" x="4749800" y="2292350"/>
          <p14:tracePt t="17523" x="4768850" y="2273300"/>
          <p14:tracePt t="17539" x="4800600" y="2260600"/>
          <p14:tracePt t="17556" x="4845050" y="2235200"/>
          <p14:tracePt t="17572" x="4883150" y="2209800"/>
          <p14:tracePt t="17589" x="4921250" y="2184400"/>
          <p14:tracePt t="17606" x="4965700" y="2146300"/>
          <p14:tracePt t="17610" x="4984750" y="2120900"/>
          <p14:tracePt t="17623" x="5041900" y="2082800"/>
          <p14:tracePt t="17639" x="5092700" y="2032000"/>
          <p14:tracePt t="17656" x="5149850" y="1974850"/>
          <p14:tracePt t="17673" x="5219700" y="1930400"/>
          <p14:tracePt t="17690" x="5289550" y="1885950"/>
          <p14:tracePt t="17706" x="5378450" y="1841500"/>
          <p14:tracePt t="17723" x="5422900" y="1822450"/>
          <p14:tracePt t="17739" x="5461000" y="1809750"/>
          <p14:tracePt t="17756" x="5492750" y="1797050"/>
          <p14:tracePt t="17773" x="5499100" y="1797050"/>
          <p14:tracePt t="17789" x="5505450" y="1797050"/>
          <p14:tracePt t="17831" x="5518150" y="1797050"/>
          <p14:tracePt t="17839" x="5556250" y="1797050"/>
          <p14:tracePt t="17856" x="5721350" y="1847850"/>
          <p14:tracePt t="17872" x="5784850" y="1879600"/>
          <p14:tracePt t="17889" x="5816600" y="1892300"/>
          <p14:tracePt t="17906" x="5892800" y="1911350"/>
          <p14:tracePt t="17922" x="5930900" y="1924050"/>
          <p14:tracePt t="17939" x="5956300" y="1930400"/>
          <p14:tracePt t="17956" x="5975350" y="1930400"/>
          <p14:tracePt t="17972" x="6007100" y="1917700"/>
          <p14:tracePt t="17989" x="6026150" y="1911350"/>
          <p14:tracePt t="18006" x="6051550" y="1892300"/>
          <p14:tracePt t="18022" x="6070600" y="1873250"/>
          <p14:tracePt t="18039" x="6096000" y="1866900"/>
          <p14:tracePt t="18055" x="6102350" y="1860550"/>
          <p14:tracePt t="18072" x="6115050" y="1860550"/>
          <p14:tracePt t="18396" x="6115050" y="1866900"/>
          <p14:tracePt t="18403" x="6134100" y="1892300"/>
          <p14:tracePt t="19967" x="6140450" y="1885950"/>
          <p14:tracePt t="19975" x="6146800" y="1873250"/>
          <p14:tracePt t="19991" x="6146800" y="1866900"/>
          <p14:tracePt t="20004" x="6153150" y="1854200"/>
          <p14:tracePt t="20020" x="6165850" y="1835150"/>
          <p14:tracePt t="20036" x="6165850" y="1828800"/>
          <p14:tracePt t="20053" x="6165850" y="1822450"/>
          <p14:tracePt t="20070" x="6165850" y="1809750"/>
          <p14:tracePt t="20087" x="6165850" y="1803400"/>
          <p14:tracePt t="20120" x="6165850" y="1790700"/>
          <p14:tracePt t="20138" x="6140450" y="1771650"/>
          <p14:tracePt t="20153" x="6064250" y="1739900"/>
          <p14:tracePt t="20169" x="5975350" y="1727200"/>
          <p14:tracePt t="20187" x="5911850" y="1727200"/>
          <p14:tracePt t="20204" x="5816600" y="1746250"/>
          <p14:tracePt t="20219" x="5759450" y="1771650"/>
          <p14:tracePt t="20237" x="5695950" y="1790700"/>
          <p14:tracePt t="20253" x="5638800" y="1803400"/>
          <p14:tracePt t="20270" x="5575300" y="1828800"/>
          <p14:tracePt t="20286" x="5543550" y="1847850"/>
          <p14:tracePt t="20303" x="5518150" y="1847850"/>
          <p14:tracePt t="20319" x="5499100" y="1860550"/>
          <p14:tracePt t="20337" x="5480050" y="1873250"/>
          <p14:tracePt t="20353" x="5473700" y="1873250"/>
          <p14:tracePt t="20386" x="5461000" y="1873250"/>
          <p14:tracePt t="20404" x="5454650" y="1873250"/>
          <p14:tracePt t="20419" x="5448300" y="1873250"/>
          <p14:tracePt t="21517" x="5422900" y="1873250"/>
          <p14:tracePt t="21525" x="5365750" y="1873250"/>
          <p14:tracePt t="21534" x="5321300" y="1873250"/>
          <p14:tracePt t="21551" x="5226050" y="1866900"/>
          <p14:tracePt t="21568" x="5067300" y="1835150"/>
          <p14:tracePt t="21584" x="4921250" y="1816100"/>
          <p14:tracePt t="21601" x="4768850" y="1784350"/>
          <p14:tracePt t="21610" x="4705350" y="1765300"/>
          <p14:tracePt t="21619" x="4635500" y="1752600"/>
          <p14:tracePt t="21635" x="4413250" y="1720850"/>
          <p14:tracePt t="21651" x="4273550" y="1720850"/>
          <p14:tracePt t="21667" x="4165600" y="1720850"/>
          <p14:tracePt t="21683" x="4089400" y="1720850"/>
          <p14:tracePt t="21700" x="4019550" y="1733550"/>
          <p14:tracePt t="21717" x="3924300" y="1758950"/>
          <p14:tracePt t="21733" x="3879850" y="1778000"/>
          <p14:tracePt t="21750" x="3848100" y="1790700"/>
          <p14:tracePt t="21767" x="3810000" y="1809750"/>
          <p14:tracePt t="21783" x="3790950" y="1828800"/>
          <p14:tracePt t="21800" x="3778250" y="1835150"/>
          <p14:tracePt t="21817" x="3759200" y="1841500"/>
          <p14:tracePt t="21834" x="3752850" y="1854200"/>
          <p14:tracePt t="21850" x="3746500" y="1873250"/>
          <p14:tracePt t="21867" x="3746500" y="1905000"/>
          <p14:tracePt t="21883" x="3790950" y="1993900"/>
          <p14:tracePt t="21901" x="3860800" y="2101850"/>
          <p14:tracePt t="21917" x="3886200" y="2146300"/>
          <p14:tracePt t="21933" x="3905250" y="2178050"/>
          <p14:tracePt t="21950" x="3917950" y="2203450"/>
          <p14:tracePt t="21967" x="3930650" y="2241550"/>
          <p14:tracePt t="21983" x="3930650" y="2260600"/>
          <p14:tracePt t="22000" x="3930650" y="2292350"/>
          <p14:tracePt t="22016" x="3930650" y="2317750"/>
          <p14:tracePt t="22034" x="3924300" y="2343150"/>
          <p14:tracePt t="22050" x="3911600" y="2381250"/>
          <p14:tracePt t="22067" x="3911600" y="2400300"/>
          <p14:tracePt t="22083" x="3911600" y="2432050"/>
          <p14:tracePt t="22100" x="3911600" y="2451100"/>
          <p14:tracePt t="22103" x="3911600" y="2463800"/>
          <p14:tracePt t="22117" x="3911600" y="2470150"/>
          <p14:tracePt t="22133" x="3911600" y="2482850"/>
          <p14:tracePt t="22150" x="3911600" y="2489200"/>
          <p14:tracePt t="22167" x="3911600" y="2495550"/>
          <p14:tracePt t="22183" x="3911600" y="2508250"/>
          <p14:tracePt t="26187" x="3937000" y="2527300"/>
          <p14:tracePt t="26195" x="3975100" y="2546350"/>
          <p14:tracePt t="26204" x="4019550" y="2559050"/>
          <p14:tracePt t="26211" x="4044950" y="2584450"/>
          <p14:tracePt t="26228" x="4121150" y="2609850"/>
          <p14:tracePt t="26244" x="4191000" y="2647950"/>
          <p14:tracePt t="26261" x="4356100" y="2730500"/>
          <p14:tracePt t="26278" x="4489450" y="2832100"/>
          <p14:tracePt t="26294" x="4629150" y="2952750"/>
          <p14:tracePt t="26311" x="4768850" y="3054350"/>
          <p14:tracePt t="26328" x="4953000" y="3206750"/>
          <p14:tracePt t="26344" x="5060950" y="3390900"/>
          <p14:tracePt t="26360" x="5130800" y="3543300"/>
          <p14:tracePt t="26379" x="5194300" y="3695700"/>
          <p14:tracePt t="26394" x="5238750" y="3835400"/>
          <p14:tracePt t="26411" x="5270500" y="4006850"/>
          <p14:tracePt t="26427" x="5295900" y="4121150"/>
          <p14:tracePt t="26444" x="5302250" y="4184650"/>
          <p14:tracePt t="26461" x="5314950" y="4330700"/>
          <p14:tracePt t="26478" x="5340350" y="4476750"/>
          <p14:tracePt t="26494" x="5346700" y="4610100"/>
          <p14:tracePt t="26511" x="5365750" y="4699000"/>
          <p14:tracePt t="26528" x="5391150" y="4908550"/>
          <p14:tracePt t="26544" x="5403850" y="5099050"/>
          <p14:tracePt t="26560" x="5422900" y="5219700"/>
          <p14:tracePt t="26577" x="5454650" y="5365750"/>
          <p14:tracePt t="26594" x="5499100" y="5664200"/>
          <p14:tracePt t="26610" x="5524500" y="5759450"/>
          <p14:tracePt t="26618" x="5530850" y="5797550"/>
          <p14:tracePt t="26627" x="5537200" y="5822950"/>
          <p14:tracePt t="26643" x="5549900" y="5867400"/>
          <p14:tracePt t="26661" x="5575300" y="5930900"/>
          <p14:tracePt t="26677" x="5588000" y="5975350"/>
          <p14:tracePt t="27032" x="5626100" y="5988050"/>
          <p14:tracePt t="27040" x="5664200" y="6000750"/>
          <p14:tracePt t="27050" x="5727700" y="6019800"/>
          <p14:tracePt t="27061" x="5861050" y="6057900"/>
          <p14:tracePt t="27077" x="6000750" y="6102350"/>
          <p14:tracePt t="27093" x="6102350" y="6134100"/>
          <p14:tracePt t="27110" x="6172200" y="6140450"/>
          <p14:tracePt t="27116" x="6216650" y="6140450"/>
          <p14:tracePt t="27126" x="6261100" y="6140450"/>
          <p14:tracePt t="27142" x="6426200" y="6096000"/>
          <p14:tracePt t="27159" x="6527800" y="6057900"/>
          <p14:tracePt t="27176" x="6623050" y="6019800"/>
          <p14:tracePt t="27192" x="6711950" y="5988050"/>
          <p14:tracePt t="27209" x="6889750" y="5930900"/>
          <p14:tracePt t="27226" x="6991350" y="5892800"/>
          <p14:tracePt t="27242" x="7073900" y="5842000"/>
          <p14:tracePt t="27259" x="7150100" y="5778500"/>
          <p14:tracePt t="27275" x="7239000" y="5689600"/>
          <p14:tracePt t="27292" x="7277100" y="5657850"/>
          <p14:tracePt t="27309" x="7315200" y="5632450"/>
          <p14:tracePt t="27325" x="7340600" y="5607050"/>
          <p14:tracePt t="27342" x="7378700" y="5588000"/>
          <p14:tracePt t="27358" x="7397750" y="5575300"/>
          <p14:tracePt t="27375" x="7404100" y="5562600"/>
          <p14:tracePt t="27392" x="7429500" y="5556250"/>
          <p14:tracePt t="27409" x="7448550" y="5543550"/>
          <p14:tracePt t="27425" x="7467600" y="5530850"/>
          <p14:tracePt t="27442" x="7493000" y="5511800"/>
          <p14:tracePt t="27458" x="7518400" y="5480050"/>
          <p14:tracePt t="27475" x="7581900" y="5410200"/>
          <p14:tracePt t="27492" x="7626350" y="5327650"/>
          <p14:tracePt t="27508" x="7664450" y="5245100"/>
          <p14:tracePt t="27525" x="7683500" y="5181600"/>
          <p14:tracePt t="27542" x="7708900" y="5118100"/>
          <p14:tracePt t="27558" x="7715250" y="5048250"/>
          <p14:tracePt t="27575" x="7721600" y="4953000"/>
          <p14:tracePt t="27591" x="7715250" y="4838700"/>
          <p14:tracePt t="27608" x="7677150" y="4718050"/>
          <p14:tracePt t="27625" x="7639050" y="4654550"/>
          <p14:tracePt t="27641" x="7588250" y="4584700"/>
          <p14:tracePt t="27658" x="7537450" y="4521200"/>
          <p14:tracePt t="27675" x="7499350" y="4483100"/>
          <p14:tracePt t="27691" x="7423150" y="4419600"/>
          <p14:tracePt t="27708" x="7366000" y="4387850"/>
          <p14:tracePt t="27725" x="7302500" y="4368800"/>
          <p14:tracePt t="27741" x="7245350" y="4349750"/>
          <p14:tracePt t="27758" x="7150100" y="4349750"/>
          <p14:tracePt t="27775" x="7080250" y="4349750"/>
          <p14:tracePt t="27791" x="7010400" y="4368800"/>
          <p14:tracePt t="27808" x="6959600" y="4394200"/>
          <p14:tracePt t="27825" x="6889750" y="4432300"/>
          <p14:tracePt t="27841" x="6845300" y="4457700"/>
          <p14:tracePt t="27858" x="6813550" y="4483100"/>
          <p14:tracePt t="27874" x="6788150" y="4502150"/>
          <p14:tracePt t="27891" x="6724650" y="4559300"/>
          <p14:tracePt t="27908" x="6673850" y="4629150"/>
          <p14:tracePt t="27924" x="6616700" y="4730750"/>
          <p14:tracePt t="27941" x="6584950" y="4832350"/>
          <p14:tracePt t="27958" x="6559550" y="4927600"/>
          <p14:tracePt t="27974" x="6559550" y="5048250"/>
          <p14:tracePt t="27991" x="6578600" y="5219700"/>
          <p14:tracePt t="28007" x="6616700" y="5359400"/>
          <p14:tracePt t="28024" x="6680200" y="5511800"/>
          <p14:tracePt t="28041" x="6750050" y="5664200"/>
          <p14:tracePt t="28058" x="6819900" y="5816600"/>
          <p14:tracePt t="28074" x="6883400" y="5930900"/>
          <p14:tracePt t="28090" x="6991350" y="6038850"/>
          <p14:tracePt t="28108" x="7086600" y="6102350"/>
          <p14:tracePt t="28124" x="7162800" y="6172200"/>
          <p14:tracePt t="28141" x="7219950" y="6229350"/>
          <p14:tracePt t="28157" x="7327900" y="6337300"/>
          <p14:tracePt t="28174" x="7404100" y="6407150"/>
          <p14:tracePt t="28191" x="7524750" y="6489700"/>
          <p14:tracePt t="28207" x="7651750" y="6578600"/>
          <p14:tracePt t="28224" x="7772400" y="6667500"/>
          <p14:tracePt t="28241" x="7848600" y="6711950"/>
          <p14:tracePt t="28257" x="7899400" y="6750050"/>
          <p14:tracePt t="28274" x="7956550" y="6775450"/>
          <p14:tracePt t="28291" x="8045450" y="6794500"/>
          <p14:tracePt t="28307" x="8102600" y="6800850"/>
          <p14:tracePt t="28324" x="8159750" y="6800850"/>
          <p14:tracePt t="28340" x="8229600" y="6788150"/>
          <p14:tracePt t="28357" x="8299450" y="6762750"/>
          <p14:tracePt t="28374" x="8343900" y="6737350"/>
          <p14:tracePt t="28390" x="8375650" y="6711950"/>
          <p14:tracePt t="28407" x="8413750" y="6686550"/>
          <p14:tracePt t="28424" x="8470900" y="6642100"/>
          <p14:tracePt t="28440" x="8521700" y="6565900"/>
          <p14:tracePt t="28457" x="8559800" y="6470650"/>
          <p14:tracePt t="28474" x="8597900" y="6400800"/>
          <p14:tracePt t="28490" x="8616950" y="6337300"/>
          <p14:tracePt t="28507" x="8642350" y="6286500"/>
          <p14:tracePt t="28524" x="8648700" y="6254750"/>
          <p14:tracePt t="28540" x="8661400" y="6229350"/>
          <p14:tracePt t="28557" x="8667750" y="6191250"/>
          <p14:tracePt t="28573" x="8686800" y="6121400"/>
          <p14:tracePt t="28590" x="8693150" y="6070600"/>
          <p14:tracePt t="28607" x="8693150" y="6026150"/>
          <p14:tracePt t="28611" x="8693150" y="6000750"/>
          <p14:tracePt t="28623" x="8693150" y="5981700"/>
          <p14:tracePt t="28640" x="8693150" y="5930900"/>
          <p14:tracePt t="28657" x="8693150" y="5911850"/>
          <p14:tracePt t="28673" x="8693150" y="5886450"/>
          <p14:tracePt t="28690" x="8693150" y="5861050"/>
          <p14:tracePt t="28707" x="8693150" y="5784850"/>
          <p14:tracePt t="28723" x="8693150" y="5721350"/>
          <p14:tracePt t="28740" x="8686800" y="5670550"/>
          <p14:tracePt t="28756" x="8686800" y="5632450"/>
          <p14:tracePt t="28773" x="8680450" y="5594350"/>
          <p14:tracePt t="28790" x="8661400" y="5562600"/>
          <p14:tracePt t="28806" x="8616950" y="5524500"/>
          <p14:tracePt t="28823" x="8528050" y="5448300"/>
          <p14:tracePt t="28840" x="8394700" y="5334000"/>
          <p14:tracePt t="28856" x="8337550" y="5295900"/>
          <p14:tracePt t="28873" x="8305800" y="5270500"/>
          <p14:tracePt t="28889" x="8293100" y="5264150"/>
          <p14:tracePt t="28906" x="8274050" y="5251450"/>
          <p14:tracePt t="28923" x="8255000" y="5238750"/>
          <p14:tracePt t="28940" x="8229600" y="5213350"/>
          <p14:tracePt t="28956" x="8191500" y="5181600"/>
          <p14:tracePt t="28973" x="8102600" y="5124450"/>
          <p14:tracePt t="28990" x="8020050" y="5092700"/>
          <p14:tracePt t="29006" x="7950200" y="5060950"/>
          <p14:tracePt t="29023" x="7854950" y="5029200"/>
          <p14:tracePt t="29040" x="7702550" y="4997450"/>
          <p14:tracePt t="29056" x="7575550" y="4991100"/>
          <p14:tracePt t="29073" x="7454900" y="4991100"/>
          <p14:tracePt t="29089" x="7359650" y="4991100"/>
          <p14:tracePt t="29106" x="7219950" y="4997450"/>
          <p14:tracePt t="29123" x="7124700" y="5035550"/>
          <p14:tracePt t="29139" x="7048500" y="5086350"/>
          <p14:tracePt t="29156" x="6972300" y="5143500"/>
          <p14:tracePt t="29173" x="6864350" y="5257800"/>
          <p14:tracePt t="29189" x="6800850" y="5321300"/>
          <p14:tracePt t="29206" x="6711950" y="5397500"/>
          <p14:tracePt t="29222" x="6616700" y="5480050"/>
          <p14:tracePt t="29240" x="6470650" y="5664200"/>
          <p14:tracePt t="29255" x="6394450" y="5784850"/>
          <p14:tracePt t="29272" x="6343650" y="5848350"/>
          <p14:tracePt t="29289" x="6299200" y="5905500"/>
          <p14:tracePt t="29306" x="6223000" y="6007100"/>
          <p14:tracePt t="29322" x="6159500" y="6102350"/>
          <p14:tracePt t="29339" x="6102350" y="6197600"/>
          <p14:tracePt t="29356" x="6064250" y="6273800"/>
          <p14:tracePt t="29372" x="6057900" y="6311900"/>
          <p14:tracePt t="29389" x="6045200" y="6350000"/>
          <p14:tracePt t="29406" x="6045200" y="6369050"/>
          <p14:tracePt t="29422" x="6057900" y="6400800"/>
          <p14:tracePt t="29439" x="6096000" y="6432550"/>
          <p14:tracePt t="29455" x="6127750" y="6464300"/>
          <p14:tracePt t="29472" x="6140450" y="6477000"/>
          <p14:tracePt t="29489" x="6146800" y="6483350"/>
          <p14:tracePt t="29505" x="6159500" y="6489700"/>
          <p14:tracePt t="29522" x="6172200" y="6496050"/>
          <p14:tracePt t="29539" x="6197600" y="6496050"/>
          <p14:tracePt t="29555" x="6242050" y="6496050"/>
          <p14:tracePt t="29572" x="6292850" y="6496050"/>
          <p14:tracePt t="29589" x="6362700" y="6483350"/>
          <p14:tracePt t="29605" x="6400800" y="6477000"/>
          <p14:tracePt t="29622" x="6426200" y="6464300"/>
          <p14:tracePt t="29639" x="6451600" y="6464300"/>
          <p14:tracePt t="29655" x="6483350" y="6451600"/>
          <p14:tracePt t="29672" x="6496050" y="6445250"/>
          <p14:tracePt t="29689" x="6515100" y="6438900"/>
          <p14:tracePt t="29705" x="6527800" y="6432550"/>
          <p14:tracePt t="29722" x="6559550" y="6419850"/>
          <p14:tracePt t="29739" x="6584950" y="6413500"/>
          <p14:tracePt t="29755" x="6616700" y="6407150"/>
          <p14:tracePt t="29772" x="6661150" y="6407150"/>
          <p14:tracePt t="29788" x="6737350" y="6407150"/>
          <p14:tracePt t="29805" x="6781800" y="6407150"/>
          <p14:tracePt t="29822" x="6807200" y="6407150"/>
          <p14:tracePt t="29838" x="6826250" y="6407150"/>
          <p14:tracePt t="29855" x="6858000" y="6400800"/>
          <p14:tracePt t="29872" x="6877050" y="6388100"/>
          <p14:tracePt t="29888" x="6896100" y="6381750"/>
          <p14:tracePt t="29905" x="6915150" y="6381750"/>
          <p14:tracePt t="29922" x="6946900" y="6369050"/>
          <p14:tracePt t="29938" x="6965950" y="6356350"/>
          <p14:tracePt t="29955" x="6997700" y="6350000"/>
          <p14:tracePt t="29972" x="7029450" y="6343650"/>
          <p14:tracePt t="29988" x="7086600" y="6337300"/>
          <p14:tracePt t="30005" x="7124700" y="6324600"/>
          <p14:tracePt t="30021" x="7156450" y="6318250"/>
          <p14:tracePt t="30038" x="7194550" y="6305550"/>
          <p14:tracePt t="30055" x="7239000" y="6280150"/>
          <p14:tracePt t="30071" x="7270750" y="6267450"/>
          <p14:tracePt t="30088" x="7302500" y="6254750"/>
          <p14:tracePt t="30105" x="7334250" y="6235700"/>
          <p14:tracePt t="30122" x="7378700" y="6216650"/>
          <p14:tracePt t="30138" x="7410450" y="6210300"/>
          <p14:tracePt t="30154" x="7448550" y="6197600"/>
          <p14:tracePt t="30171" x="7473950" y="6184900"/>
          <p14:tracePt t="30188" x="7505700" y="6172200"/>
          <p14:tracePt t="30204" x="7550150" y="6153150"/>
          <p14:tracePt t="30221" x="7569200" y="6146800"/>
          <p14:tracePt t="30238" x="7594600" y="6134100"/>
          <p14:tracePt t="30255" x="7607300" y="6127750"/>
          <p14:tracePt t="30271" x="7632700" y="6108700"/>
          <p14:tracePt t="30288" x="7639050" y="6102350"/>
          <p14:tracePt t="30304" x="7664450" y="6083300"/>
          <p14:tracePt t="30321" x="7670800" y="6070600"/>
          <p14:tracePt t="30338" x="7702550" y="6038850"/>
          <p14:tracePt t="30354" x="7721600" y="6000750"/>
          <p14:tracePt t="30371" x="7740650" y="5956300"/>
          <p14:tracePt t="30387" x="7759700" y="5905500"/>
          <p14:tracePt t="30404" x="7778750" y="5842000"/>
          <p14:tracePt t="30421" x="7791450" y="5797550"/>
          <p14:tracePt t="30437" x="7791450" y="5772150"/>
          <p14:tracePt t="30454" x="7797800" y="5740400"/>
          <p14:tracePt t="30470" x="7797800" y="5657850"/>
          <p14:tracePt t="30487" x="7797800" y="5575300"/>
          <p14:tracePt t="30504" x="7785100" y="5486400"/>
          <p14:tracePt t="30521" x="7778750" y="5422900"/>
          <p14:tracePt t="30537" x="7753350" y="5353050"/>
          <p14:tracePt t="30554" x="7734300" y="5302250"/>
          <p14:tracePt t="30570" x="7721600" y="5251450"/>
          <p14:tracePt t="30587" x="7696200" y="5181600"/>
          <p14:tracePt t="30604" x="7677150" y="5086350"/>
          <p14:tracePt t="30621" x="7664450" y="5029200"/>
          <p14:tracePt t="30637" x="7651750" y="4991100"/>
          <p14:tracePt t="30654" x="7645400" y="4965700"/>
          <p14:tracePt t="30671" x="7639050" y="4940300"/>
          <p14:tracePt t="30687" x="7632700" y="4927600"/>
          <p14:tracePt t="30703" x="7620000" y="4914900"/>
          <p14:tracePt t="30720" x="7588250" y="4902200"/>
          <p14:tracePt t="30737" x="7505700" y="4870450"/>
          <p14:tracePt t="30753" x="7435850" y="4851400"/>
          <p14:tracePt t="30770" x="7372350" y="4838700"/>
          <p14:tracePt t="30787" x="7327900" y="4826000"/>
          <p14:tracePt t="30804" x="7270750" y="4826000"/>
          <p14:tracePt t="30820" x="7219950" y="4826000"/>
          <p14:tracePt t="30837" x="7175500" y="4826000"/>
          <p14:tracePt t="30853" x="7105650" y="4826000"/>
          <p14:tracePt t="30871" x="7016750" y="4832350"/>
          <p14:tracePt t="30886" x="6959600" y="4838700"/>
          <p14:tracePt t="30903" x="6908800" y="4851400"/>
          <p14:tracePt t="30920" x="6870700" y="4870450"/>
          <p14:tracePt t="30937" x="6826250" y="4883150"/>
          <p14:tracePt t="30953" x="6762750" y="4914900"/>
          <p14:tracePt t="30970" x="6731000" y="4940300"/>
          <p14:tracePt t="30987" x="6692900" y="4959350"/>
          <p14:tracePt t="31004" x="6667500" y="4984750"/>
          <p14:tracePt t="31020" x="6635750" y="5035550"/>
          <p14:tracePt t="31036" x="6610350" y="5073650"/>
          <p14:tracePt t="31053" x="6591300" y="5111750"/>
          <p14:tracePt t="31070" x="6572250" y="5137150"/>
          <p14:tracePt t="31087" x="6553200" y="5175250"/>
          <p14:tracePt t="31103" x="6540500" y="5213350"/>
          <p14:tracePt t="31120" x="6521450" y="5257800"/>
          <p14:tracePt t="31137" x="6508750" y="5295900"/>
          <p14:tracePt t="31153" x="6489700" y="5372100"/>
          <p14:tracePt t="31170" x="6477000" y="5403850"/>
          <p14:tracePt t="31186" x="6470650" y="5448300"/>
          <p14:tracePt t="31203" x="6464300" y="5473700"/>
          <p14:tracePt t="31220" x="6451600" y="5524500"/>
          <p14:tracePt t="31236" x="6445250" y="5556250"/>
          <p14:tracePt t="31253" x="6432550" y="5600700"/>
          <p14:tracePt t="31270" x="6432550" y="5670550"/>
          <p14:tracePt t="31286" x="6432550" y="5842000"/>
          <p14:tracePt t="31302" x="6432550" y="5918200"/>
          <p14:tracePt t="31319" x="6432550" y="5969000"/>
          <p14:tracePt t="31336" x="6432550" y="6000750"/>
          <p14:tracePt t="31352" x="6432550" y="6089650"/>
          <p14:tracePt t="31369" x="6432550" y="6146800"/>
          <p14:tracePt t="31386" x="6432550" y="6191250"/>
          <p14:tracePt t="31403" x="6432550" y="6235700"/>
          <p14:tracePt t="31419" x="6432550" y="6267450"/>
          <p14:tracePt t="31436" x="6432550" y="6280150"/>
          <p14:tracePt t="31453" x="6432550" y="6286500"/>
          <p14:tracePt t="31469" x="6432550" y="6292850"/>
          <p14:tracePt t="31486" x="6432550" y="6299200"/>
          <p14:tracePt t="31775" x="6451600" y="6299200"/>
          <p14:tracePt t="31782" x="6464300" y="6299200"/>
          <p14:tracePt t="31790" x="6483350" y="6299200"/>
          <p14:tracePt t="31802" x="6502400" y="6299200"/>
          <p14:tracePt t="31819" x="6546850" y="6280150"/>
          <p14:tracePt t="31836" x="6578600" y="6267450"/>
          <p14:tracePt t="31852" x="6616700" y="6248400"/>
          <p14:tracePt t="31869" x="6648450" y="6223000"/>
          <p14:tracePt t="31886" x="6686550" y="6184900"/>
          <p14:tracePt t="31902" x="6718300" y="6165850"/>
          <p14:tracePt t="31919" x="6743700" y="6140450"/>
          <p14:tracePt t="31935" x="6775450" y="6121400"/>
          <p14:tracePt t="31952" x="6794500" y="6108700"/>
          <p14:tracePt t="31968" x="6826250" y="6083300"/>
          <p14:tracePt t="31985" x="6838950" y="6083300"/>
          <p14:tracePt t="32002" x="6858000" y="6070600"/>
          <p14:tracePt t="32019" x="6870700" y="6064250"/>
          <p14:tracePt t="32035" x="6896100" y="6057900"/>
          <p14:tracePt t="32052" x="6915150" y="6045200"/>
          <p14:tracePt t="32068" x="6934200" y="6032500"/>
          <p14:tracePt t="32085" x="6953250" y="6026150"/>
          <p14:tracePt t="32102" x="6978650" y="6019800"/>
          <p14:tracePt t="32118" x="6997700" y="6013450"/>
          <p14:tracePt t="32135" x="7010400" y="6000750"/>
          <p14:tracePt t="32152" x="7016750" y="6000750"/>
          <p14:tracePt t="32168" x="7023100" y="5994400"/>
          <p14:tracePt t="32716" x="7048500" y="6000750"/>
          <p14:tracePt t="32724" x="7073900" y="6007100"/>
          <p14:tracePt t="32734" x="7086600" y="6013450"/>
          <p14:tracePt t="32750" x="7105650" y="6019800"/>
          <p14:tracePt t="32767" x="7118350" y="6026150"/>
          <p14:tracePt t="32784" x="7137400" y="6032500"/>
          <p14:tracePt t="32800" x="7143750" y="6038850"/>
          <p14:tracePt t="32817" x="7150100" y="6045200"/>
          <p14:tracePt t="32834" x="7150100" y="6051550"/>
          <p14:tracePt t="32851" x="7150100" y="6057900"/>
          <p14:tracePt t="32909" x="7150100" y="6064250"/>
          <p14:tracePt t="33013" x="7150100" y="6070600"/>
          <p14:tracePt t="33035" x="7150100" y="6076950"/>
          <p14:tracePt t="33131" x="7156450" y="6076950"/>
          <p14:tracePt t="33176" x="7162800" y="6076950"/>
          <p14:tracePt t="33250" x="7162800" y="6083300"/>
          <p14:tracePt t="33265" x="7162800" y="6089650"/>
          <p14:tracePt t="33273" x="7162800" y="6096000"/>
          <p14:tracePt t="33295" x="7162800" y="6102350"/>
          <p14:tracePt t="33309" x="7162800" y="6108700"/>
          <p14:tracePt t="33383" x="7162800" y="6115050"/>
          <p14:tracePt t="36342" x="7162800" y="6121400"/>
          <p14:tracePt t="36624" x="7162800" y="6127750"/>
          <p14:tracePt t="38713" x="7162800" y="6121400"/>
          <p14:tracePt t="38721" x="7169150" y="6115050"/>
          <p14:tracePt t="38744" x="7169150" y="6108700"/>
          <p14:tracePt t="38965" x="7175500" y="6108700"/>
          <p14:tracePt t="38973" x="7175500" y="6115050"/>
          <p14:tracePt t="38980" x="7188200" y="6121400"/>
          <p14:tracePt t="38992" x="7194550" y="6127750"/>
          <p14:tracePt t="39008" x="7207250" y="6127750"/>
          <p14:tracePt t="39025" x="7270750" y="6146800"/>
          <p14:tracePt t="39042" x="7353300" y="6153150"/>
          <p14:tracePt t="39058" x="7416800" y="6153150"/>
          <p14:tracePt t="39075" x="7486650" y="6153150"/>
          <p14:tracePt t="39092" x="7562850" y="6121400"/>
          <p14:tracePt t="39108" x="7626350" y="6076950"/>
          <p14:tracePt t="39125" x="7702550" y="6032500"/>
          <p14:tracePt t="39142" x="7766050" y="5981700"/>
          <p14:tracePt t="39158" x="7867650" y="5918200"/>
          <p14:tracePt t="39175" x="7912100" y="5886450"/>
          <p14:tracePt t="39191" x="7950200" y="5861050"/>
          <p14:tracePt t="39208" x="7981950" y="5835650"/>
          <p14:tracePt t="39225" x="8020050" y="5784850"/>
          <p14:tracePt t="39241" x="8058150" y="5727700"/>
          <p14:tracePt t="39258" x="8089900" y="5664200"/>
          <p14:tracePt t="39275" x="8102600" y="5607050"/>
          <p14:tracePt t="39292" x="8108950" y="5549900"/>
          <p14:tracePt t="39308" x="8108950" y="5524500"/>
          <p14:tracePt t="39325" x="8108950" y="5499100"/>
          <p14:tracePt t="39341" x="8096250" y="5480050"/>
          <p14:tracePt t="39358" x="8064500" y="5441950"/>
          <p14:tracePt t="39375" x="7950200" y="5334000"/>
          <p14:tracePt t="39391" x="7842250" y="5251450"/>
          <p14:tracePt t="39408" x="7747000" y="5200650"/>
          <p14:tracePt t="39425" x="7651750" y="5149850"/>
          <p14:tracePt t="39441" x="7518400" y="5111750"/>
          <p14:tracePt t="39458" x="7423150" y="5111750"/>
          <p14:tracePt t="39474" x="7340600" y="5137150"/>
          <p14:tracePt t="39491" x="7277100" y="5168900"/>
          <p14:tracePt t="39508" x="7200900" y="5232400"/>
          <p14:tracePt t="39525" x="7169150" y="5264150"/>
          <p14:tracePt t="39542" x="7143750" y="5289550"/>
          <p14:tracePt t="39559" x="7112000" y="5327650"/>
          <p14:tracePt t="39575" x="7086600" y="5359400"/>
          <p14:tracePt t="39591" x="7061200" y="5397500"/>
          <p14:tracePt t="39608" x="7048500" y="5435600"/>
          <p14:tracePt t="39614" x="7035800" y="5473700"/>
          <p14:tracePt t="39626" x="7029450" y="5537200"/>
          <p14:tracePt t="39642" x="7023100" y="5607050"/>
          <p14:tracePt t="39658" x="7023100" y="5651500"/>
          <p14:tracePt t="39675" x="7023100" y="5676900"/>
          <p14:tracePt t="39691" x="7023100" y="5695950"/>
          <p14:tracePt t="39708" x="7023100" y="5715000"/>
          <p14:tracePt t="39725" x="7023100" y="5727700"/>
          <p14:tracePt t="39741" x="7023100" y="5740400"/>
          <p14:tracePt t="39758" x="7023100" y="5753100"/>
          <p14:tracePt t="39775" x="7029450" y="5765800"/>
          <p14:tracePt t="39791" x="7029450" y="5772150"/>
          <p14:tracePt t="39808" x="7029450" y="5778500"/>
          <p14:tracePt t="39825" x="7029450" y="5784850"/>
          <p14:tracePt t="39841" x="7029450" y="5791200"/>
          <p14:tracePt t="39871" x="7035800" y="5803900"/>
          <p14:tracePt t="39881" x="7042150" y="5816600"/>
          <p14:tracePt t="39891" x="7042150" y="5822950"/>
          <p14:tracePt t="39908" x="7061200" y="5842000"/>
          <p14:tracePt t="39924" x="7067550" y="5842000"/>
          <p14:tracePt t="39941" x="7067550" y="5854700"/>
          <p14:tracePt t="39975" x="7067550" y="5867400"/>
          <p14:tracePt t="39991" x="7067550" y="5873750"/>
          <p14:tracePt t="40101" x="7067550" y="5880100"/>
          <p14:tracePt t="40123" x="7067550" y="5886450"/>
          <p14:tracePt t="40153" x="7067550" y="5892800"/>
          <p14:tracePt t="40168" x="7067550" y="5899150"/>
          <p14:tracePt t="40183" x="7067550" y="5905500"/>
          <p14:tracePt t="40205" x="7067550" y="5911850"/>
          <p14:tracePt t="40214" x="7067550" y="5918200"/>
          <p14:tracePt t="42155" x="7073900" y="5918200"/>
          <p14:tracePt t="42169" x="7080250" y="5911850"/>
          <p14:tracePt t="42199" x="7086600" y="5905500"/>
          <p14:tracePt t="42214" x="7092950" y="5899150"/>
          <p14:tracePt t="42223" x="7099300" y="5892800"/>
          <p14:tracePt t="42244" x="7105650" y="5886450"/>
          <p14:tracePt t="42251" x="7118350" y="5886450"/>
          <p14:tracePt t="42261" x="7118350" y="5873750"/>
          <p14:tracePt t="42271" x="7131050" y="5867400"/>
          <p14:tracePt t="42288" x="7169150" y="5848350"/>
          <p14:tracePt t="42304" x="7219950" y="5829300"/>
          <p14:tracePt t="42321" x="7270750" y="5816600"/>
          <p14:tracePt t="42338" x="7321550" y="5797550"/>
          <p14:tracePt t="42355" x="7385050" y="5784850"/>
          <p14:tracePt t="42371" x="7429500" y="5778500"/>
          <p14:tracePt t="42387" x="7454900" y="5778500"/>
          <p14:tracePt t="42404" x="7480300" y="5772150"/>
          <p14:tracePt t="42421" x="7505700" y="5772150"/>
          <p14:tracePt t="42438" x="7524750" y="5765800"/>
          <p14:tracePt t="42454" x="7531100" y="5765800"/>
          <p14:tracePt t="42471" x="7543800" y="5765800"/>
          <p14:tracePt t="42488" x="7562850" y="5753100"/>
          <p14:tracePt t="42504" x="7575550" y="5753100"/>
          <p14:tracePt t="42521" x="7581900" y="5740400"/>
          <p14:tracePt t="42537" x="7594600" y="5734050"/>
          <p14:tracePt t="42554" x="7600950" y="5727700"/>
          <p14:tracePt t="42570" x="7607300" y="5721350"/>
          <p14:tracePt t="44310" x="7613650" y="5715000"/>
          <p14:tracePt t="44319" x="7620000" y="5695950"/>
          <p14:tracePt t="44325" x="7632700" y="5676900"/>
          <p14:tracePt t="44334" x="7645400" y="5657850"/>
          <p14:tracePt t="44351" x="7670800" y="5626100"/>
          <p14:tracePt t="44368" x="7689850" y="5594350"/>
          <p14:tracePt t="44384" x="7721600" y="5568950"/>
          <p14:tracePt t="44385" x="7740650" y="5562600"/>
          <p14:tracePt t="44401" x="7772400" y="5537200"/>
          <p14:tracePt t="44417" x="7810500" y="5511800"/>
          <p14:tracePt t="44434" x="7842250" y="5486400"/>
          <p14:tracePt t="44451" x="7867650" y="5473700"/>
          <p14:tracePt t="44467" x="7899400" y="5441950"/>
          <p14:tracePt t="44484" x="7912100" y="5435600"/>
          <p14:tracePt t="44501" x="7918450" y="5422900"/>
          <p14:tracePt t="44518" x="7931150" y="5422900"/>
          <p14:tracePt t="45491" x="7924800" y="5422900"/>
          <p14:tracePt t="46610" x="7918450" y="5422900"/>
          <p14:tracePt t="46632" x="7912100" y="5422900"/>
          <p14:tracePt t="46929" x="7912100" y="5429250"/>
          <p14:tracePt t="46936" x="7905750" y="5429250"/>
          <p14:tracePt t="46947" x="7899400" y="5429250"/>
          <p14:tracePt t="46965" x="7893050" y="5429250"/>
          <p14:tracePt t="47188" x="7893050" y="5435600"/>
          <p14:tracePt t="47411" x="7886700" y="5435600"/>
          <p14:tracePt t="47425" x="7880350" y="5435600"/>
          <p14:tracePt t="47448" x="7874000" y="5441950"/>
          <p14:tracePt t="47456" x="7867650" y="5448300"/>
          <p14:tracePt t="47463" x="7861300" y="5448300"/>
          <p14:tracePt t="47481" x="7848600" y="5448300"/>
          <p14:tracePt t="47497" x="7829550" y="5448300"/>
          <p14:tracePt t="47499" x="7810500" y="5448300"/>
          <p14:tracePt t="47514" x="7785100" y="5448300"/>
          <p14:tracePt t="47531" x="7740650" y="5448300"/>
          <p14:tracePt t="47547" x="7670800" y="5441950"/>
          <p14:tracePt t="47563" x="7607300" y="5441950"/>
          <p14:tracePt t="47580" x="7512050" y="5422900"/>
          <p14:tracePt t="47596" x="7467600" y="5422900"/>
          <p14:tracePt t="47613" x="7416800" y="5416550"/>
          <p14:tracePt t="47629" x="7359650" y="5403850"/>
          <p14:tracePt t="47646" x="7283450" y="5391150"/>
          <p14:tracePt t="47663" x="7105650" y="5372100"/>
          <p14:tracePt t="47679" x="7016750" y="5359400"/>
          <p14:tracePt t="47696" x="6927850" y="5346700"/>
          <p14:tracePt t="47713" x="6845300" y="5340350"/>
          <p14:tracePt t="47730" x="6718300" y="5327650"/>
          <p14:tracePt t="47746" x="6661150" y="5321300"/>
          <p14:tracePt t="47763" x="6616700" y="5314950"/>
          <p14:tracePt t="47781" x="6572250" y="5308600"/>
          <p14:tracePt t="47796" x="6553200" y="5308600"/>
          <p14:tracePt t="47813" x="6540500" y="5302250"/>
          <p14:tracePt t="47830" x="6540500" y="5295900"/>
          <p14:tracePt t="47847" x="6527800" y="5276850"/>
          <p14:tracePt t="47863" x="6521450" y="5276850"/>
          <p14:tracePt t="48306" x="6521450" y="5264150"/>
          <p14:tracePt t="48315" x="6521450" y="5251450"/>
          <p14:tracePt t="48321" x="6521450" y="5232400"/>
          <p14:tracePt t="48329" x="6527800" y="5213350"/>
          <p14:tracePt t="48345" x="6546850" y="5168900"/>
          <p14:tracePt t="48362" x="6584950" y="5086350"/>
          <p14:tracePt t="48378" x="6623050" y="4984750"/>
          <p14:tracePt t="48395" x="6686550" y="4845050"/>
          <p14:tracePt t="48412" x="6718300" y="4800600"/>
          <p14:tracePt t="48428" x="6756400" y="4762500"/>
          <p14:tracePt t="48445" x="6819900" y="4730750"/>
          <p14:tracePt t="48462" x="6921500" y="4699000"/>
          <p14:tracePt t="48478" x="7092950" y="4667250"/>
          <p14:tracePt t="48495" x="7194550" y="4660900"/>
          <p14:tracePt t="48512" x="7270750" y="4654550"/>
          <p14:tracePt t="48528" x="7410450" y="4635500"/>
          <p14:tracePt t="48545" x="7499350" y="4622800"/>
          <p14:tracePt t="48561" x="7569200" y="4616450"/>
          <p14:tracePt t="48578" x="7626350" y="4603750"/>
          <p14:tracePt t="48595" x="7670800" y="4584700"/>
          <p14:tracePt t="48611" x="7721600" y="4552950"/>
          <p14:tracePt t="48628" x="7753350" y="4527550"/>
          <p14:tracePt t="48644" x="7791450" y="4489450"/>
          <p14:tracePt t="48662" x="7835900" y="4425950"/>
          <p14:tracePt t="48678" x="7893050" y="4324350"/>
          <p14:tracePt t="48695" x="7924800" y="4254500"/>
          <p14:tracePt t="48711" x="7956550" y="4171950"/>
          <p14:tracePt t="48728" x="7981950" y="4089400"/>
          <p14:tracePt t="48744" x="7994650" y="4006850"/>
          <p14:tracePt t="48761" x="8007350" y="3956050"/>
          <p14:tracePt t="48778" x="8007350" y="3917950"/>
          <p14:tracePt t="48794" x="8007350" y="3867150"/>
          <p14:tracePt t="48811" x="7943850" y="3752850"/>
          <p14:tracePt t="48827" x="7848600" y="3632200"/>
          <p14:tracePt t="48844" x="7753350" y="3524250"/>
          <p14:tracePt t="48861" x="7664450" y="3435350"/>
          <p14:tracePt t="48877" x="7600950" y="3384550"/>
          <p14:tracePt t="48894" x="7518400" y="3340100"/>
          <p14:tracePt t="48911" x="7454900" y="3314700"/>
          <p14:tracePt t="48928" x="7404100" y="3302000"/>
          <p14:tracePt t="48944" x="7302500" y="3282950"/>
          <p14:tracePt t="48961" x="7156450" y="3270250"/>
          <p14:tracePt t="48978" x="6978650" y="3232150"/>
          <p14:tracePt t="48994" x="6832600" y="3206750"/>
          <p14:tracePt t="49011" x="6604000" y="3181350"/>
          <p14:tracePt t="49028" x="6483350" y="3168650"/>
          <p14:tracePt t="49044" x="6407150" y="3162300"/>
          <p14:tracePt t="49061" x="6343650" y="3162300"/>
          <p14:tracePt t="49078" x="6159500" y="3162300"/>
          <p14:tracePt t="49094" x="6013450" y="3181350"/>
          <p14:tracePt t="49111" x="5892800" y="3194050"/>
          <p14:tracePt t="49127" x="5803900" y="3219450"/>
          <p14:tracePt t="49144" x="5645150" y="3276600"/>
          <p14:tracePt t="49161" x="5549900" y="3321050"/>
          <p14:tracePt t="49177" x="5454650" y="3365500"/>
          <p14:tracePt t="49194" x="5378450" y="3409950"/>
          <p14:tracePt t="49211" x="5251450" y="3486150"/>
          <p14:tracePt t="49227" x="5086350" y="3549650"/>
          <p14:tracePt t="49244" x="4914900" y="3594100"/>
          <p14:tracePt t="49261" x="4749800" y="3619500"/>
          <p14:tracePt t="49278" x="4483100" y="3663950"/>
          <p14:tracePt t="49294" x="4330700" y="3676650"/>
          <p14:tracePt t="49311" x="4171950" y="3683000"/>
          <p14:tracePt t="49327" x="4006850" y="3702050"/>
          <p14:tracePt t="49345" x="3835400" y="3708400"/>
          <p14:tracePt t="49361" x="3740150" y="3727450"/>
          <p14:tracePt t="49377" x="3670300" y="3740150"/>
          <p14:tracePt t="49394" x="3568700" y="3746500"/>
          <p14:tracePt t="49412" x="3333750" y="3746500"/>
          <p14:tracePt t="49717" x="3295650" y="3721100"/>
          <p14:tracePt t="49724" x="3238500" y="3670300"/>
          <p14:tracePt t="49733" x="3168650" y="3619500"/>
          <p14:tracePt t="49744" x="3124200" y="3568700"/>
          <p14:tracePt t="49762" x="3016250" y="3479800"/>
          <p14:tracePt t="49777" x="2990850" y="3460750"/>
          <p14:tracePt t="49794" x="2971800" y="3435350"/>
          <p14:tracePt t="49812" x="2952750" y="3416300"/>
          <p14:tracePt t="49827" x="2952750" y="3403600"/>
          <p14:tracePt t="49844" x="2940050" y="3384550"/>
          <p14:tracePt t="49860" x="2927350" y="3365500"/>
          <p14:tracePt t="49877" x="2914650" y="3321050"/>
          <p14:tracePt t="49894" x="2895600" y="3232150"/>
          <p14:tracePt t="49910" x="2895600" y="3175000"/>
          <p14:tracePt t="49927" x="2895600" y="3117850"/>
          <p14:tracePt t="49943" x="2895600" y="3073400"/>
          <p14:tracePt t="49961" x="2895600" y="3035300"/>
          <p14:tracePt t="49977" x="2895600" y="3009900"/>
          <p14:tracePt t="49993" x="2895600" y="2990850"/>
          <p14:tracePt t="50012" x="2895600" y="2984500"/>
          <p14:tracePt t="50027" x="2895600" y="2965450"/>
          <p14:tracePt t="50043" x="2895600" y="2959100"/>
          <p14:tracePt t="50060" x="2895600" y="2952750"/>
          <p14:tracePt t="50310" x="2889250" y="2952750"/>
          <p14:tracePt t="50851" x="2882900" y="2952750"/>
          <p14:tracePt t="50859" x="2876550" y="2959100"/>
          <p14:tracePt t="50882" x="2870200" y="2965450"/>
          <p14:tracePt t="50889" x="2870200" y="2971800"/>
          <p14:tracePt t="50897" x="2863850" y="2971800"/>
          <p14:tracePt t="50925" x="2863850" y="2978150"/>
          <p14:tracePt t="51132" x="2851150" y="2984500"/>
          <p14:tracePt t="51140" x="2838450" y="2997200"/>
          <p14:tracePt t="51150" x="2825750" y="3009900"/>
          <p14:tracePt t="51164" x="2819400" y="3022600"/>
          <p14:tracePt t="51175" x="2806700" y="3035300"/>
          <p14:tracePt t="51192" x="2787650" y="3054350"/>
          <p14:tracePt t="51208" x="2774950" y="3067050"/>
          <p14:tracePt t="51225" x="2762250" y="3086100"/>
          <p14:tracePt t="51243" x="2749550" y="3105150"/>
          <p14:tracePt t="51259" x="2743200" y="3111500"/>
          <p14:tracePt t="51275" x="2736850" y="3111500"/>
          <p14:tracePt t="51292" x="2730500" y="3124200"/>
          <p14:tracePt t="51309" x="2724150" y="3124200"/>
          <p14:tracePt t="51325" x="2717800" y="3130550"/>
          <p14:tracePt t="51342" x="2711450" y="3130550"/>
          <p14:tracePt t="51358" x="2705100" y="3130550"/>
          <p14:tracePt t="51614" x="2698750" y="3136900"/>
          <p14:tracePt t="51631" x="2692400" y="3136900"/>
          <p14:tracePt t="52326" x="2679700" y="3143250"/>
          <p14:tracePt t="52333" x="2667000" y="3143250"/>
          <p14:tracePt t="52343" x="2660650" y="3143250"/>
          <p14:tracePt t="52356" x="2641600" y="3143250"/>
          <p14:tracePt t="52373" x="2616200" y="3143250"/>
          <p14:tracePt t="52390" x="2603500" y="3143250"/>
          <p14:tracePt t="52407" x="2578100" y="3143250"/>
          <p14:tracePt t="52423" x="2571750" y="3143250"/>
          <p14:tracePt t="52440" x="2559050" y="3143250"/>
          <p14:tracePt t="52456" x="2540000" y="3143250"/>
          <p14:tracePt t="52474" x="2533650" y="3143250"/>
          <p14:tracePt t="52490" x="2527300" y="3143250"/>
          <p14:tracePt t="52506" x="2520950" y="3143250"/>
          <p14:tracePt t="52523" x="2514600" y="3143250"/>
          <p14:tracePt t="52539" x="2508250" y="3143250"/>
          <p14:tracePt t="52556" x="2495550" y="3143250"/>
          <p14:tracePt t="52697" x="2489200" y="3143250"/>
          <p14:tracePt t="52905" x="2482850" y="3143250"/>
          <p14:tracePt t="52912" x="2482850" y="3149600"/>
          <p14:tracePt t="52923" x="2476500" y="3155950"/>
          <p14:tracePt t="52941" x="2463800" y="3175000"/>
          <p14:tracePt t="52956" x="2451100" y="3187700"/>
          <p14:tracePt t="52973" x="2444750" y="3206750"/>
          <p14:tracePt t="52989" x="2432050" y="3232150"/>
          <p14:tracePt t="53005" x="2413000" y="3251200"/>
          <p14:tracePt t="53022" x="2406650" y="3282950"/>
          <p14:tracePt t="53038" x="2393950" y="3308350"/>
          <p14:tracePt t="53055" x="2387600" y="3327400"/>
          <p14:tracePt t="53072" x="2381250" y="3340100"/>
          <p14:tracePt t="53088" x="2374900" y="3359150"/>
          <p14:tracePt t="53105" x="2362200" y="3371850"/>
          <p14:tracePt t="53122" x="2362200" y="3378200"/>
          <p14:tracePt t="53141" x="2362200" y="3384550"/>
          <p14:tracePt t="53155" x="2362200" y="3390900"/>
          <p14:tracePt t="53171" x="2355850" y="3397250"/>
          <p14:tracePt t="53188" x="2355850" y="3403600"/>
          <p14:tracePt t="53205" x="2355850" y="3409950"/>
          <p14:tracePt t="53221" x="2349500" y="3416300"/>
          <p14:tracePt t="53238" x="2349500" y="3429000"/>
          <p14:tracePt t="53254" x="2343150" y="3435350"/>
          <p14:tracePt t="53271" x="2336800" y="3448050"/>
          <p14:tracePt t="53288" x="2330450" y="3467100"/>
          <p14:tracePt t="53305" x="2324100" y="3486150"/>
          <p14:tracePt t="53321" x="2324100" y="3505200"/>
          <p14:tracePt t="53338" x="2324100" y="3511550"/>
          <p14:tracePt t="53355" x="2324100" y="3517900"/>
          <p14:tracePt t="53371" x="2324100" y="3530600"/>
          <p14:tracePt t="53388" x="2324100" y="3536950"/>
          <p14:tracePt t="53421" x="2324100" y="3549650"/>
          <p14:tracePt t="53438" x="2324100" y="3556000"/>
          <p14:tracePt t="53454" x="2324100" y="3562350"/>
          <p14:tracePt t="53471" x="2324100" y="3568700"/>
          <p14:tracePt t="53488" x="2324100" y="3575050"/>
          <p14:tracePt t="53504" x="2324100" y="3581400"/>
          <p14:tracePt t="53569" x="2324100" y="3587750"/>
          <p14:tracePt t="54223" x="2330450" y="3581400"/>
          <p14:tracePt t="54230" x="2330450" y="3575050"/>
          <p14:tracePt t="54239" x="2336800" y="3575050"/>
          <p14:tracePt t="54254" x="2336800" y="3568700"/>
          <p14:tracePt t="54270" x="2349500" y="3562350"/>
          <p14:tracePt t="54287" x="2349500" y="3556000"/>
          <p14:tracePt t="54303" x="2362200" y="3549650"/>
          <p14:tracePt t="54320" x="2368550" y="3549650"/>
          <p14:tracePt t="54713" x="2368550" y="3543300"/>
          <p14:tracePt t="54728" x="2374900" y="3543300"/>
          <p14:tracePt t="54736" x="2374900" y="3536950"/>
          <p14:tracePt t="54745" x="2374900" y="3530600"/>
          <p14:tracePt t="54753" x="2381250" y="3530600"/>
          <p14:tracePt t="54770" x="2381250" y="3524250"/>
          <p14:tracePt t="54794" x="2387600" y="3524250"/>
          <p14:tracePt t="54803" x="2387600" y="3517900"/>
          <p14:tracePt t="54820" x="2393950" y="3517900"/>
          <p14:tracePt t="54846" x="2400300" y="3517900"/>
          <p14:tracePt t="56566" x="2400300" y="3511550"/>
          <p14:tracePt t="56589" x="2400300" y="3505200"/>
          <p14:tracePt t="56655" x="2400300" y="3498850"/>
          <p14:tracePt t="57292" x="2400300" y="3505200"/>
          <p14:tracePt t="57381" x="2406650" y="3505200"/>
          <p14:tracePt t="57405" x="2413000" y="3505200"/>
          <p14:tracePt t="57463" x="2419350" y="3505200"/>
          <p14:tracePt t="57530" x="2425700" y="3505200"/>
          <p14:tracePt t="57610" x="2432050" y="3505200"/>
          <p14:tracePt t="57997" x="2432050" y="3511550"/>
          <p14:tracePt t="58055" x="2425700" y="3511550"/>
          <p14:tracePt t="58077" x="2425700" y="3517900"/>
          <p14:tracePt t="59494" x="2425700" y="3511550"/>
          <p14:tracePt t="59517" x="2425700" y="3505200"/>
          <p14:tracePt t="59523" x="2425700" y="3498850"/>
          <p14:tracePt t="59538" x="2425700" y="3492500"/>
          <p14:tracePt t="59560" x="2425700" y="3486150"/>
          <p14:tracePt t="59570" x="2425700" y="3479800"/>
          <p14:tracePt t="59835" x="2425700" y="3473450"/>
          <p14:tracePt t="59842" x="2432050" y="3473450"/>
          <p14:tracePt t="59852" x="2438400" y="3467100"/>
          <p14:tracePt t="59863" x="2451100" y="3467100"/>
          <p14:tracePt t="59879" x="2482850" y="3460750"/>
          <p14:tracePt t="59896" x="2508250" y="3454400"/>
          <p14:tracePt t="59912" x="2533650" y="3454400"/>
          <p14:tracePt t="59929" x="2552700" y="3454400"/>
          <p14:tracePt t="59946" x="2571750" y="3454400"/>
          <p14:tracePt t="59962" x="2578100" y="3454400"/>
          <p14:tracePt t="59979" x="2584450" y="3454400"/>
          <p14:tracePt t="59996" x="2635250" y="3460750"/>
          <p14:tracePt t="60013" x="2774950" y="3524250"/>
          <p14:tracePt t="60029" x="2863850" y="3549650"/>
          <p14:tracePt t="60045" x="2940050" y="3581400"/>
          <p14:tracePt t="60062" x="2978150" y="3594100"/>
          <p14:tracePt t="60079" x="3060700" y="3613150"/>
          <p14:tracePt t="60095" x="3111500" y="3625850"/>
          <p14:tracePt t="60112" x="3149600" y="3632200"/>
          <p14:tracePt t="60117" x="3168650" y="3632200"/>
          <p14:tracePt t="60129" x="3181350" y="3638550"/>
          <p14:tracePt t="60146" x="3213100" y="3663950"/>
          <p14:tracePt t="60162" x="3238500" y="3676650"/>
          <p14:tracePt t="60178" x="3244850" y="3695700"/>
          <p14:tracePt t="60195" x="3263900" y="3733800"/>
          <p14:tracePt t="60213" x="3282950" y="3810000"/>
          <p14:tracePt t="60228" x="3289300" y="3867150"/>
          <p14:tracePt t="60246" x="3295650" y="3937000"/>
          <p14:tracePt t="60262" x="3308350" y="4000500"/>
          <p14:tracePt t="60279" x="3352800" y="4222750"/>
          <p14:tracePt t="60295" x="3384550" y="4394200"/>
          <p14:tracePt t="60312" x="3409950" y="4502150"/>
          <p14:tracePt t="60328" x="3441700" y="4654550"/>
          <p14:tracePt t="60346" x="3460750" y="4921250"/>
          <p14:tracePt t="60362" x="3460750" y="5003800"/>
          <p14:tracePt t="60378" x="3460750" y="5073650"/>
          <p14:tracePt t="60395" x="3454400" y="5149850"/>
          <p14:tracePt t="60413" x="3422650" y="5276850"/>
          <p14:tracePt t="60428" x="3403600" y="5334000"/>
          <p14:tracePt t="60445" x="3390900" y="5378450"/>
          <p14:tracePt t="60462" x="3384550" y="5410200"/>
          <p14:tracePt t="60478" x="3371850" y="5435600"/>
          <p14:tracePt t="60495" x="3365500" y="5454650"/>
          <p14:tracePt t="60512" x="3359150" y="5454650"/>
          <p14:tracePt t="60528" x="3340100" y="5467350"/>
          <p14:tracePt t="60546" x="3244850" y="5473700"/>
          <p14:tracePt t="60562" x="3105150" y="5461000"/>
          <p14:tracePt t="60578" x="2952750" y="5416550"/>
          <p14:tracePt t="60595" x="2736850" y="5353050"/>
          <p14:tracePt t="60612" x="2444750" y="5251450"/>
          <p14:tracePt t="60628" x="2266950" y="5181600"/>
          <p14:tracePt t="60645" x="2114550" y="5130800"/>
          <p14:tracePt t="60661" x="2038350" y="5105400"/>
          <p14:tracePt t="60679" x="1987550" y="5092700"/>
          <p14:tracePt t="60695" x="1962150" y="5080000"/>
          <p14:tracePt t="60711" x="1930400" y="5060950"/>
          <p14:tracePt t="60727" x="1911350" y="5029200"/>
          <p14:tracePt t="60744" x="1879600" y="4959350"/>
          <p14:tracePt t="60761" x="1866900" y="4832350"/>
          <p14:tracePt t="60777" x="1873250" y="4762500"/>
          <p14:tracePt t="60794" x="1892300" y="4711700"/>
          <p14:tracePt t="60811" x="1936750" y="4654550"/>
          <p14:tracePt t="60827" x="2038350" y="4527550"/>
          <p14:tracePt t="60844" x="2108200" y="4425950"/>
          <p14:tracePt t="60861" x="2184400" y="4330700"/>
          <p14:tracePt t="60877" x="2241550" y="4248150"/>
          <p14:tracePt t="60895" x="2349500" y="4152900"/>
          <p14:tracePt t="60911" x="2444750" y="4095750"/>
          <p14:tracePt t="60927" x="2527300" y="4051300"/>
          <p14:tracePt t="60944" x="2609850" y="4006850"/>
          <p14:tracePt t="60962" x="2774950" y="3924300"/>
          <p14:tracePt t="60977" x="2863850" y="3879850"/>
          <p14:tracePt t="60994" x="2971800" y="3822700"/>
          <p14:tracePt t="61011" x="3054350" y="3778250"/>
          <p14:tracePt t="61028" x="3155950" y="3727450"/>
          <p14:tracePt t="61044" x="3225800" y="3702050"/>
          <p14:tracePt t="61061" x="3295650" y="3683000"/>
          <p14:tracePt t="61077" x="3352800" y="3676650"/>
          <p14:tracePt t="61095" x="3460750" y="3676650"/>
          <p14:tracePt t="61111" x="3562350" y="3714750"/>
          <p14:tracePt t="61127" x="3727450" y="3816350"/>
          <p14:tracePt t="61144" x="3911600" y="3937000"/>
          <p14:tracePt t="61162" x="4114800" y="4051300"/>
          <p14:tracePt t="61177" x="4184650" y="4095750"/>
          <p14:tracePt t="61194" x="4216400" y="4114800"/>
          <p14:tracePt t="61211" x="4235450" y="4133850"/>
          <p14:tracePt t="61228" x="4260850" y="4165600"/>
          <p14:tracePt t="61244" x="4279900" y="4203700"/>
          <p14:tracePt t="61261" x="4311650" y="4273550"/>
          <p14:tracePt t="61277" x="4368800" y="4368800"/>
          <p14:tracePt t="61295" x="4438650" y="4508500"/>
          <p14:tracePt t="61310" x="4476750" y="4629150"/>
          <p14:tracePt t="61327" x="4502150" y="4781550"/>
          <p14:tracePt t="61344" x="4508500" y="4908550"/>
          <p14:tracePt t="61361" x="4489450" y="5022850"/>
          <p14:tracePt t="61377" x="4445000" y="5168900"/>
          <p14:tracePt t="61394" x="4375150" y="5334000"/>
          <p14:tracePt t="61410" x="4311650" y="5448300"/>
          <p14:tracePt t="61427" x="4254500" y="5511800"/>
          <p14:tracePt t="61445" x="4114800" y="5645150"/>
          <p14:tracePt t="61460" x="3994150" y="5753100"/>
          <p14:tracePt t="61477" x="3886200" y="5854700"/>
          <p14:tracePt t="61494" x="3790950" y="5943600"/>
          <p14:tracePt t="61511" x="3613150" y="6051550"/>
          <p14:tracePt t="61527" x="3492500" y="6096000"/>
          <p14:tracePt t="61543" x="3371850" y="6134100"/>
          <p14:tracePt t="61560" x="3263900" y="6146800"/>
          <p14:tracePt t="61576" x="3035300" y="6165850"/>
          <p14:tracePt t="61593" x="2889250" y="6165850"/>
          <p14:tracePt t="61610" x="2749550" y="6165850"/>
          <p14:tracePt t="61615" x="2654300" y="6153150"/>
          <p14:tracePt t="61626" x="2546350" y="6134100"/>
          <p14:tracePt t="61643" x="2209800" y="6000750"/>
          <p14:tracePt t="61659" x="1905000" y="5803900"/>
          <p14:tracePt t="61677" x="1663700" y="5676900"/>
          <p14:tracePt t="61693" x="1549400" y="5619750"/>
          <p14:tracePt t="61710" x="1441450" y="5568950"/>
          <p14:tracePt t="61726" x="1397000" y="5549900"/>
          <p14:tracePt t="61743" x="1377950" y="5543550"/>
          <p14:tracePt t="61760" x="1358900" y="5511800"/>
          <p14:tracePt t="61777" x="1327150" y="5372100"/>
          <p14:tracePt t="61793" x="1314450" y="5264150"/>
          <p14:tracePt t="61809" x="1301750" y="5194300"/>
          <p14:tracePt t="61826" x="1301750" y="5099050"/>
          <p14:tracePt t="61843" x="1314450" y="4895850"/>
          <p14:tracePt t="61859" x="1339850" y="4781550"/>
          <p14:tracePt t="61876" x="1371600" y="4711700"/>
          <p14:tracePt t="61893" x="1403350" y="4654550"/>
          <p14:tracePt t="61910" x="1492250" y="4540250"/>
          <p14:tracePt t="61926" x="1612900" y="4432300"/>
          <p14:tracePt t="61943" x="1752600" y="4318000"/>
          <p14:tracePt t="61959" x="1885950" y="4216400"/>
          <p14:tracePt t="61976" x="2114550" y="4095750"/>
          <p14:tracePt t="61992" x="2254250" y="4044950"/>
          <p14:tracePt t="62009" x="2368550" y="4006850"/>
          <p14:tracePt t="62026" x="2489200" y="3962400"/>
          <p14:tracePt t="62043" x="2679700" y="3898900"/>
          <p14:tracePt t="62059" x="2800350" y="3867150"/>
          <p14:tracePt t="62076" x="2895600" y="3835400"/>
          <p14:tracePt t="62093" x="2984500" y="3816350"/>
          <p14:tracePt t="62109" x="3060700" y="3790950"/>
          <p14:tracePt t="62113" x="3098800" y="3784600"/>
          <p14:tracePt t="62126" x="3187700" y="3771900"/>
          <p14:tracePt t="62142" x="3276600" y="3771900"/>
          <p14:tracePt t="62159" x="3371850" y="3784600"/>
          <p14:tracePt t="62176" x="3492500" y="3810000"/>
          <p14:tracePt t="62192" x="3759200" y="3917950"/>
          <p14:tracePt t="62209" x="3867150" y="3962400"/>
          <p14:tracePt t="62225" x="3943350" y="4000500"/>
          <p14:tracePt t="62243" x="4025900" y="4057650"/>
          <p14:tracePt t="62259" x="4083050" y="4114800"/>
          <p14:tracePt t="62275" x="4146550" y="4210050"/>
          <p14:tracePt t="62292" x="4191000" y="4311650"/>
          <p14:tracePt t="62309" x="4229100" y="4387850"/>
          <p14:tracePt t="62326" x="4267200" y="4495800"/>
          <p14:tracePt t="62342" x="4273550" y="4610100"/>
          <p14:tracePt t="62359" x="4273550" y="4737100"/>
          <p14:tracePt t="62375" x="4267200" y="4826000"/>
          <p14:tracePt t="62392" x="4229100" y="4921250"/>
          <p14:tracePt t="62408" x="4191000" y="5003800"/>
          <p14:tracePt t="62425" x="4152900" y="5130800"/>
          <p14:tracePt t="62442" x="4095750" y="5245100"/>
          <p14:tracePt t="62459" x="4025900" y="5365750"/>
          <p14:tracePt t="62475" x="3987800" y="5410200"/>
          <p14:tracePt t="62492" x="3937000" y="5461000"/>
          <p14:tracePt t="62508" x="3873500" y="5499100"/>
          <p14:tracePt t="62525" x="3752850" y="5575300"/>
          <p14:tracePt t="62542" x="3689350" y="5613400"/>
          <p14:tracePt t="62558" x="3619500" y="5651500"/>
          <p14:tracePt t="62575" x="3517900" y="5683250"/>
          <p14:tracePt t="62592" x="3359150" y="5702300"/>
          <p14:tracePt t="62608" x="3244850" y="5708650"/>
          <p14:tracePt t="62625" x="3111500" y="5695950"/>
          <p14:tracePt t="62641" x="2927350" y="5638800"/>
          <p14:tracePt t="62658" x="2660650" y="5562600"/>
          <p14:tracePt t="62674" x="2495550" y="5518150"/>
          <p14:tracePt t="62691" x="2362200" y="5492750"/>
          <p14:tracePt t="62708" x="2254250" y="5480050"/>
          <p14:tracePt t="62725" x="2146300" y="5467350"/>
          <p14:tracePt t="62742" x="2095500" y="5467350"/>
          <p14:tracePt t="62758" x="2063750" y="5467350"/>
          <p14:tracePt t="62775" x="2019300" y="5461000"/>
          <p14:tracePt t="62792" x="1943100" y="5441950"/>
          <p14:tracePt t="62808" x="1860550" y="5403850"/>
          <p14:tracePt t="62825" x="1733550" y="5302250"/>
          <p14:tracePt t="62841" x="1625600" y="5194300"/>
          <p14:tracePt t="62859" x="1574800" y="5124450"/>
          <p14:tracePt t="62874" x="1543050" y="5080000"/>
          <p14:tracePt t="62891" x="1530350" y="5048250"/>
          <p14:tracePt t="62907" x="1530350" y="4997450"/>
          <p14:tracePt t="62924" x="1536700" y="4895850"/>
          <p14:tracePt t="62941" x="1600200" y="4737100"/>
          <p14:tracePt t="62957" x="1644650" y="4660900"/>
          <p14:tracePt t="62974" x="1701800" y="4616450"/>
          <p14:tracePt t="62991" x="1771650" y="4552950"/>
          <p14:tracePt t="63007" x="1892300" y="4464050"/>
          <p14:tracePt t="63024" x="1968500" y="4394200"/>
          <p14:tracePt t="63041" x="2044700" y="4324350"/>
          <p14:tracePt t="63057" x="2127250" y="4254500"/>
          <p14:tracePt t="63074" x="2228850" y="4171950"/>
          <p14:tracePt t="63090" x="2286000" y="4127500"/>
          <p14:tracePt t="63107" x="2330450" y="4102100"/>
          <p14:tracePt t="63124" x="2362200" y="4083050"/>
          <p14:tracePt t="63140" x="2413000" y="4044950"/>
          <p14:tracePt t="63157" x="2451100" y="4019550"/>
          <p14:tracePt t="63174" x="2495550" y="3987800"/>
          <p14:tracePt t="63190" x="2559050" y="3956050"/>
          <p14:tracePt t="63207" x="2660650" y="3905250"/>
          <p14:tracePt t="63224" x="2711450" y="3879850"/>
          <p14:tracePt t="63240" x="2749550" y="3860800"/>
          <p14:tracePt t="63257" x="2781300" y="3841750"/>
          <p14:tracePt t="63274" x="2800350" y="3822700"/>
          <p14:tracePt t="63290" x="2813050" y="3816350"/>
          <p14:tracePt t="63307" x="2851150" y="3797300"/>
          <p14:tracePt t="63324" x="2895600" y="3784600"/>
          <p14:tracePt t="63340" x="2952750" y="3759200"/>
          <p14:tracePt t="63357" x="2990850" y="3746500"/>
          <p14:tracePt t="63374" x="3016250" y="3733800"/>
          <p14:tracePt t="63390" x="3048000" y="3727450"/>
          <p14:tracePt t="63407" x="3092450" y="3708400"/>
          <p14:tracePt t="63423" x="3124200" y="3702050"/>
          <p14:tracePt t="63440" x="3143250" y="3689350"/>
          <p14:tracePt t="63457" x="3162300" y="3689350"/>
          <p14:tracePt t="63473" x="3194050" y="3676650"/>
          <p14:tracePt t="63490" x="3219450" y="3670300"/>
          <p14:tracePt t="63507" x="3257550" y="3657600"/>
          <p14:tracePt t="63523" x="3289300" y="3644900"/>
          <p14:tracePt t="63540" x="3352800" y="3625850"/>
          <p14:tracePt t="63557" x="3390900" y="3613150"/>
          <p14:tracePt t="63573" x="3435350" y="3600450"/>
          <p14:tracePt t="63590" x="3467100" y="3575050"/>
          <p14:tracePt t="63607" x="3517900" y="3549650"/>
          <p14:tracePt t="63623" x="3536950" y="3530600"/>
          <p14:tracePt t="63640" x="3562350" y="3511550"/>
          <p14:tracePt t="63656" x="3581400" y="3498850"/>
          <p14:tracePt t="63673" x="3600450" y="3479800"/>
          <p14:tracePt t="63690" x="3619500" y="3460750"/>
          <p14:tracePt t="63706" x="3632200" y="3448050"/>
          <p14:tracePt t="63723" x="3644900" y="3429000"/>
          <p14:tracePt t="63740" x="3663950" y="3403600"/>
          <p14:tracePt t="63756" x="3702050" y="3378200"/>
          <p14:tracePt t="63773" x="3714750" y="3352800"/>
          <p14:tracePt t="63790" x="3740150" y="3340100"/>
          <p14:tracePt t="63806" x="3752850" y="3327400"/>
          <p14:tracePt t="63823" x="3778250" y="3308350"/>
          <p14:tracePt t="63839" x="3790950" y="3295650"/>
          <p14:tracePt t="63856" x="3803650" y="3276600"/>
          <p14:tracePt t="63873" x="3816350" y="3270250"/>
          <p14:tracePt t="63889" x="3822700" y="3244850"/>
          <p14:tracePt t="63906" x="3829050" y="3244850"/>
          <p14:tracePt t="63923" x="3835400" y="3238500"/>
          <p14:tracePt t="63939" x="3841750" y="3232150"/>
          <p14:tracePt t="63956" x="3841750" y="3225800"/>
          <p14:tracePt t="76256" x="3829050" y="3213100"/>
          <p14:tracePt t="76263" x="3797300" y="3200400"/>
          <p14:tracePt t="76272" x="3771900" y="3187700"/>
          <p14:tracePt t="76289" x="3702050" y="3168650"/>
          <p14:tracePt t="76306" x="3575050" y="3130550"/>
          <p14:tracePt t="76322" x="3479800" y="3111500"/>
          <p14:tracePt t="76339" x="3371850" y="3098800"/>
          <p14:tracePt t="76356" x="3257550" y="3079750"/>
          <p14:tracePt t="76373" x="3143250" y="3079750"/>
          <p14:tracePt t="76389" x="3041650" y="3086100"/>
          <p14:tracePt t="76406" x="2946400" y="3098800"/>
          <p14:tracePt t="76422" x="2851150" y="3124200"/>
          <p14:tracePt t="76443" x="2755900" y="3168650"/>
          <p14:tracePt t="76456" x="2686050" y="3219450"/>
          <p14:tracePt t="76472" x="2622550" y="3282950"/>
          <p14:tracePt t="76489" x="2552700" y="3340100"/>
          <p14:tracePt t="76507" x="2457450" y="3422650"/>
          <p14:tracePt t="76522" x="2406650" y="3460750"/>
          <p14:tracePt t="76538" x="2362200" y="3492500"/>
          <p14:tracePt t="76555" x="2330450" y="3511550"/>
          <p14:tracePt t="76571" x="2311400" y="3530600"/>
          <p14:tracePt t="76588" x="2286000" y="3549650"/>
          <p14:tracePt t="76605" x="2273300" y="3556000"/>
          <p14:tracePt t="76621" x="2260600" y="3575050"/>
          <p14:tracePt t="76638" x="2254250" y="3581400"/>
          <p14:tracePt t="76655" x="2241550" y="3606800"/>
          <p14:tracePt t="76672" x="2241550" y="3625850"/>
          <p14:tracePt t="76688" x="2235200" y="3657600"/>
          <p14:tracePt t="76705" x="2235200" y="3689350"/>
          <p14:tracePt t="76722" x="2247900" y="3752850"/>
          <p14:tracePt t="76738" x="2254250" y="3784600"/>
          <p14:tracePt t="76756" x="2273300" y="3803650"/>
          <p14:tracePt t="76771" x="2292350" y="3829050"/>
          <p14:tracePt t="76788" x="2317750" y="3867150"/>
          <p14:tracePt t="76805" x="2349500" y="3898900"/>
          <p14:tracePt t="76821" x="2387600" y="3949700"/>
          <p14:tracePt t="76838" x="2489200" y="4038600"/>
          <p14:tracePt t="76855" x="2641600" y="4216400"/>
          <p14:tracePt t="76871" x="2736850" y="4318000"/>
          <p14:tracePt t="76888" x="2825750" y="4406900"/>
          <p14:tracePt t="76905" x="2927350" y="4552950"/>
          <p14:tracePt t="76922" x="3060700" y="4756150"/>
          <p14:tracePt t="76938" x="3130550" y="4851400"/>
          <p14:tracePt t="76954" x="3232150" y="4972050"/>
          <p14:tracePt t="76971" x="3390900" y="5181600"/>
          <p14:tracePt t="76988" x="3511550" y="5372100"/>
          <p14:tracePt t="77005" x="3543300" y="5403850"/>
          <p14:tracePt t="77021" x="3562350" y="5422900"/>
          <p14:tracePt t="77037" x="3581400" y="5441950"/>
          <p14:tracePt t="77055" x="3606800" y="5454650"/>
          <p14:tracePt t="77071" x="3619500" y="5461000"/>
          <p14:tracePt t="77488" x="3670300" y="5467350"/>
          <p14:tracePt t="77494" x="3778250" y="5486400"/>
          <p14:tracePt t="77504" x="3943350" y="5511800"/>
          <p14:tracePt t="77520" x="4133850" y="5549900"/>
          <p14:tracePt t="77538" x="4286250" y="5562600"/>
          <p14:tracePt t="77554" x="4356100" y="5562600"/>
          <p14:tracePt t="77570" x="4432300" y="5562600"/>
          <p14:tracePt t="77587" x="4508500" y="5556250"/>
          <p14:tracePt t="77603" x="4584700" y="5530850"/>
          <p14:tracePt t="77619" x="4629150" y="5492750"/>
          <p14:tracePt t="77636" x="4679950" y="5454650"/>
          <p14:tracePt t="77656" x="4737100" y="5378450"/>
          <p14:tracePt t="77670" x="4826000" y="5251450"/>
          <p14:tracePt t="77686" x="4864100" y="5200650"/>
          <p14:tracePt t="77703" x="4908550" y="5124450"/>
          <p14:tracePt t="77720" x="4946650" y="5029200"/>
          <p14:tracePt t="77737" x="4991100" y="4895850"/>
          <p14:tracePt t="77753" x="5010150" y="4806950"/>
          <p14:tracePt t="77769" x="5016500" y="4730750"/>
          <p14:tracePt t="77786" x="4991100" y="4603750"/>
          <p14:tracePt t="77805" x="4889500" y="4432300"/>
          <p14:tracePt t="77819" x="4838700" y="4337050"/>
          <p14:tracePt t="77836" x="4800600" y="4267200"/>
          <p14:tracePt t="77853" x="4762500" y="4222750"/>
          <p14:tracePt t="77869" x="4705350" y="4171950"/>
          <p14:tracePt t="77886" x="4546600" y="4057650"/>
          <p14:tracePt t="77903" x="4476750" y="4013200"/>
          <p14:tracePt t="77919" x="4413250" y="3975100"/>
          <p14:tracePt t="77936" x="4337050" y="3949700"/>
          <p14:tracePt t="77952" x="4140200" y="3905250"/>
          <p14:tracePt t="77969" x="3994150" y="3892550"/>
          <p14:tracePt t="77986" x="3898900" y="3892550"/>
          <p14:tracePt t="78002" x="3816350" y="3898900"/>
          <p14:tracePt t="78019" x="3721100" y="3937000"/>
          <p14:tracePt t="78036" x="3638550" y="3975100"/>
          <p14:tracePt t="78052" x="3556000" y="4006850"/>
          <p14:tracePt t="78069" x="3454400" y="4051300"/>
          <p14:tracePt t="78086" x="3409950" y="4076700"/>
          <p14:tracePt t="78102" x="3384550" y="4121150"/>
          <p14:tracePt t="78119" x="3340100" y="4273550"/>
          <p14:tracePt t="78135" x="3321050" y="4394200"/>
          <p14:tracePt t="78152" x="3308350" y="4533900"/>
          <p14:tracePt t="78169" x="3371850" y="4724400"/>
          <p14:tracePt t="78186" x="3492500" y="4895850"/>
          <p14:tracePt t="78202" x="3568700" y="4972050"/>
          <p14:tracePt t="78219" x="3676650" y="5086350"/>
          <p14:tracePt t="78236" x="3784600" y="5226050"/>
          <p14:tracePt t="78252" x="3886200" y="5384800"/>
          <p14:tracePt t="78269" x="3956050" y="5480050"/>
          <p14:tracePt t="78285" x="4038600" y="5575300"/>
          <p14:tracePt t="78302" x="4095750" y="5626100"/>
          <p14:tracePt t="78319" x="4152900" y="5683250"/>
          <p14:tracePt t="78335" x="4191000" y="5715000"/>
          <p14:tracePt t="78352" x="4210050" y="5740400"/>
          <p14:tracePt t="78369" x="4222750" y="5746750"/>
          <p14:tracePt t="78385" x="4248150" y="5753100"/>
          <p14:tracePt t="78402" x="4292600" y="5753100"/>
          <p14:tracePt t="78419" x="4387850" y="5727700"/>
          <p14:tracePt t="78435" x="4445000" y="5715000"/>
          <p14:tracePt t="78452" x="4495800" y="5702300"/>
          <p14:tracePt t="78468" x="4540250" y="5689600"/>
          <p14:tracePt t="78485" x="4578350" y="5676900"/>
          <p14:tracePt t="78502" x="4597400" y="5670550"/>
          <p14:tracePt t="78518" x="4610100" y="5664200"/>
          <p14:tracePt t="78535" x="4629150" y="5657850"/>
          <p14:tracePt t="78568" x="4641850" y="5657850"/>
          <p14:tracePt t="79353" x="4635500" y="5657850"/>
          <p14:tracePt t="79909" x="4635500" y="5664200"/>
          <p14:tracePt t="79918" x="4622800" y="5664200"/>
          <p14:tracePt t="79932" x="4616450" y="5664200"/>
          <p14:tracePt t="79955" x="4610100" y="5664200"/>
          <p14:tracePt t="79962" x="4603750" y="5664200"/>
          <p14:tracePt t="80043" x="4597400" y="5664200"/>
          <p14:tracePt t="80051" x="4572000" y="5651500"/>
          <p14:tracePt t="80058" x="4546600" y="5626100"/>
          <p14:tracePt t="80066" x="4508500" y="5588000"/>
          <p14:tracePt t="80083" x="4394200" y="5448300"/>
          <p14:tracePt t="80100" x="4324350" y="5340350"/>
          <p14:tracePt t="80495" x="4318000" y="5340350"/>
          <p14:tracePt t="80504" x="4311650" y="5340350"/>
          <p14:tracePt t="80510" x="4305300" y="5340350"/>
          <p14:tracePt t="80525" x="4292600" y="5340350"/>
          <p14:tracePt t="80533" x="4279900" y="5340350"/>
          <p14:tracePt t="80549" x="4235450" y="5334000"/>
          <p14:tracePt t="80566" x="4159250" y="5327650"/>
          <p14:tracePt t="80582" x="4083050" y="5321300"/>
          <p14:tracePt t="80600" x="3968750" y="5321300"/>
          <p14:tracePt t="80616" x="3917950" y="5321300"/>
          <p14:tracePt t="80632" x="3867150" y="5321300"/>
          <p14:tracePt t="80649" x="3810000" y="5321300"/>
          <p14:tracePt t="80666" x="3727450" y="5321300"/>
          <p14:tracePt t="80682" x="3657600" y="5314950"/>
          <p14:tracePt t="80699" x="3606800" y="5302250"/>
          <p14:tracePt t="80716" x="3575050" y="5302250"/>
          <p14:tracePt t="80733" x="3549650" y="5302250"/>
          <p14:tracePt t="80749" x="3543300" y="5302250"/>
          <p14:tracePt t="80766" x="3530600" y="5302250"/>
          <p14:tracePt t="80799" x="3517900" y="5302250"/>
          <p14:tracePt t="80816" x="3511550" y="5302250"/>
          <p14:tracePt t="84195" x="3511550" y="5308600"/>
          <p14:tracePt t="85848" x="3511550" y="5302250"/>
          <p14:tracePt t="85856" x="3511550" y="5295900"/>
          <p14:tracePt t="85870" x="3511550" y="5289550"/>
          <p14:tracePt t="85885" x="3511550" y="5283200"/>
          <p14:tracePt t="85894" x="3511550" y="5276850"/>
          <p14:tracePt t="85915" x="3511550" y="5270500"/>
          <p14:tracePt t="86197" x="3479800" y="5270500"/>
          <p14:tracePt t="86205" x="3435350" y="5270500"/>
          <p14:tracePt t="86214" x="3371850" y="5270500"/>
          <p14:tracePt t="86225" x="3263900" y="5251450"/>
          <p14:tracePt t="86242" x="3194050" y="5238750"/>
          <p14:tracePt t="86258" x="3136900" y="5226050"/>
          <p14:tracePt t="86274" x="3092450" y="5207000"/>
          <p14:tracePt t="86291" x="3060700" y="5200650"/>
          <p14:tracePt t="86308" x="3035300" y="5194300"/>
          <p14:tracePt t="86324" x="3022600" y="5194300"/>
          <p14:tracePt t="86358" x="3009900" y="5194300"/>
          <p14:tracePt t="86374" x="3003550" y="5187950"/>
          <p14:tracePt t="86391" x="3003550" y="5181600"/>
          <p14:tracePt t="86428" x="3009900" y="5181600"/>
          <p14:tracePt t="86441" x="3022600" y="5181600"/>
          <p14:tracePt t="86458" x="3028950" y="5181600"/>
          <p14:tracePt t="86474" x="3035300" y="5181600"/>
          <p14:tracePt t="86491" x="3041650" y="5181600"/>
          <p14:tracePt t="86508" x="3136900" y="5226050"/>
          <p14:tracePt t="86524" x="3251200" y="5295900"/>
          <p14:tracePt t="86541" x="3333750" y="5359400"/>
          <p14:tracePt t="86557" x="3409950" y="5410200"/>
          <p14:tracePt t="86575" x="3467100" y="5454650"/>
          <p14:tracePt t="86591" x="3486150" y="5473700"/>
          <p14:tracePt t="86607" x="3498850" y="5480050"/>
          <p14:tracePt t="86624" x="3505200" y="5486400"/>
          <p14:tracePt t="86631" x="3524250" y="5486400"/>
          <p14:tracePt t="86641" x="3670300" y="5518150"/>
          <p14:tracePt t="86658" x="3829050" y="5549900"/>
          <p14:tracePt t="86674" x="3968750" y="5575300"/>
          <p14:tracePt t="86690" x="4089400" y="5594350"/>
          <p14:tracePt t="86708" x="4178300" y="5600700"/>
          <p14:tracePt t="86724" x="4229100" y="5600700"/>
          <p14:tracePt t="86740" x="4286250" y="5600700"/>
          <p14:tracePt t="86757" x="4324350" y="5600700"/>
          <p14:tracePt t="86774" x="4375150" y="5588000"/>
          <p14:tracePt t="86790" x="4413250" y="5575300"/>
          <p14:tracePt t="86807" x="4445000" y="5562600"/>
          <p14:tracePt t="86824" x="4483100" y="5549900"/>
          <p14:tracePt t="86841" x="4527550" y="5518150"/>
          <p14:tracePt t="86858" x="4552950" y="5499100"/>
          <p14:tracePt t="86873" x="4578350" y="5467350"/>
          <p14:tracePt t="86890" x="4616450" y="5429250"/>
          <p14:tracePt t="86908" x="4686300" y="5353050"/>
          <p14:tracePt t="86923" x="4724400" y="5308600"/>
          <p14:tracePt t="86940" x="4762500" y="5270500"/>
          <p14:tracePt t="86957" x="4826000" y="5194300"/>
          <p14:tracePt t="86974" x="4889500" y="5067300"/>
          <p14:tracePt t="86990" x="4953000" y="4876800"/>
          <p14:tracePt t="87007" x="4972050" y="4800600"/>
          <p14:tracePt t="87023" x="4991100" y="4699000"/>
          <p14:tracePt t="87040" x="5010150" y="4521200"/>
          <p14:tracePt t="87057" x="5016500" y="4324350"/>
          <p14:tracePt t="87073" x="5010150" y="4235450"/>
          <p14:tracePt t="87090" x="4991100" y="4095750"/>
          <p14:tracePt t="87108" x="4953000" y="3898900"/>
          <p14:tracePt t="87123" x="4914900" y="3816350"/>
          <p14:tracePt t="87140" x="4870450" y="3746500"/>
          <p14:tracePt t="87157" x="4806950" y="3670300"/>
          <p14:tracePt t="87173" x="4711700" y="3587750"/>
          <p14:tracePt t="87190" x="4546600" y="3460750"/>
          <p14:tracePt t="87207" x="4470400" y="3409950"/>
          <p14:tracePt t="87223" x="4387850" y="3365500"/>
          <p14:tracePt t="87240" x="4286250" y="3333750"/>
          <p14:tracePt t="87257" x="4152900" y="3321050"/>
          <p14:tracePt t="87273" x="4089400" y="3321050"/>
          <p14:tracePt t="87290" x="4025900" y="3340100"/>
          <p14:tracePt t="87307" x="3975100" y="3365500"/>
          <p14:tracePt t="87323" x="3860800" y="3429000"/>
          <p14:tracePt t="87340" x="3727450" y="3498850"/>
          <p14:tracePt t="87356" x="3581400" y="3556000"/>
          <p14:tracePt t="87373" x="3473450" y="3600450"/>
          <p14:tracePt t="87390" x="3270250" y="3670300"/>
          <p14:tracePt t="87406" x="3136900" y="3721100"/>
          <p14:tracePt t="87423" x="3105150" y="3733800"/>
          <p14:tracePt t="87440" x="2997200" y="3790950"/>
          <p14:tracePt t="87457" x="2933700" y="3860800"/>
          <p14:tracePt t="87473" x="2895600" y="3898900"/>
          <p14:tracePt t="87490" x="2870200" y="3937000"/>
          <p14:tracePt t="87506" x="2851150" y="3956050"/>
          <p14:tracePt t="87523" x="2813050" y="3994150"/>
          <p14:tracePt t="87539" x="2806700" y="4006850"/>
          <p14:tracePt t="87556" x="2787650" y="4019550"/>
          <p14:tracePt t="87572" x="2774950" y="4032250"/>
          <p14:tracePt t="87589" x="2755900" y="4051300"/>
          <p14:tracePt t="87605" x="2743200" y="4070350"/>
          <p14:tracePt t="87622" x="2736850" y="4083050"/>
          <p14:tracePt t="87639" x="2730500" y="4095750"/>
          <p14:tracePt t="87656" x="2724150" y="4121150"/>
          <p14:tracePt t="87672" x="2724150" y="4127500"/>
          <p14:tracePt t="87689" x="2724150" y="4146550"/>
          <p14:tracePt t="87722" x="2724150" y="4159250"/>
          <p14:tracePt t="87739" x="2724150" y="4165600"/>
          <p14:tracePt t="87755" x="2724150" y="4171950"/>
          <p14:tracePt t="87772" x="2724150" y="4178300"/>
          <p14:tracePt t="87805" x="2724150" y="4184650"/>
          <p14:tracePt t="87856" x="2724150" y="4191000"/>
          <p14:tracePt t="87900" x="2724150" y="4197350"/>
          <p14:tracePt t="87909" x="2724150" y="4203700"/>
          <p14:tracePt t="87924" x="2724150" y="4210050"/>
          <p14:tracePt t="87945" x="2724150" y="4216400"/>
          <p14:tracePt t="87952" x="2724150" y="4222750"/>
          <p14:tracePt t="87976" x="2724150" y="4229100"/>
          <p14:tracePt t="87992" x="2724150" y="4235450"/>
          <p14:tracePt t="87997" x="2724150" y="4241800"/>
          <p14:tracePt t="88910" x="2724150" y="4248150"/>
          <p14:tracePt t="88917" x="2724150" y="4254500"/>
          <p14:tracePt t="88932" x="2717800" y="4254500"/>
          <p14:tracePt t="88941" x="2717800" y="4260850"/>
          <p14:tracePt t="88954" x="2711450" y="4267200"/>
          <p14:tracePt t="88970" x="2705100" y="4273550"/>
          <p14:tracePt t="88987" x="2698750" y="4286250"/>
          <p14:tracePt t="89004" x="2692400" y="4292600"/>
          <p14:tracePt t="89021" x="2692400" y="4298950"/>
          <p14:tracePt t="89037" x="2692400" y="4305300"/>
          <p14:tracePt t="89054" x="2686050" y="4311650"/>
          <p14:tracePt t="89070" x="2686050" y="4318000"/>
          <p14:tracePt t="89088" x="2679700" y="4330700"/>
          <p14:tracePt t="89120" x="2679700" y="4337050"/>
          <p14:tracePt t="89137" x="2679700" y="4349750"/>
          <p14:tracePt t="89154" x="2673350" y="4349750"/>
          <p14:tracePt t="89170" x="2673350" y="4356100"/>
          <p14:tracePt t="89187" x="2673350" y="4362450"/>
          <p14:tracePt t="89204" x="2667000" y="4368800"/>
          <p14:tracePt t="89221" x="2667000" y="4381500"/>
          <p14:tracePt t="89237" x="2667000" y="4394200"/>
          <p14:tracePt t="89253" x="2667000" y="4413250"/>
          <p14:tracePt t="89270" x="2667000" y="4419600"/>
          <p14:tracePt t="89288" x="2660650" y="4438650"/>
          <p14:tracePt t="89303" x="2654300" y="4451350"/>
          <p14:tracePt t="89320" x="2654300" y="4470400"/>
          <p14:tracePt t="89337" x="2654300" y="4476750"/>
          <p14:tracePt t="89354" x="2647950" y="4495800"/>
          <p14:tracePt t="89370" x="2647950" y="4502150"/>
          <p14:tracePt t="89386" x="2647950" y="4514850"/>
          <p14:tracePt t="89403" x="2647950" y="4521200"/>
          <p14:tracePt t="89437" x="2647950" y="4533900"/>
          <p14:tracePt t="89651" x="2647950" y="4521200"/>
          <p14:tracePt t="89659" x="2654300" y="4495800"/>
          <p14:tracePt t="89669" x="2654300" y="4483100"/>
          <p14:tracePt t="89687" x="2584450" y="4368800"/>
          <p14:tracePt t="89704" x="2495550" y="4267200"/>
          <p14:tracePt t="89719" x="2419350" y="4197350"/>
          <p14:tracePt t="89736" x="2393950" y="4171950"/>
          <p14:tracePt t="89753" x="2381250" y="4152900"/>
          <p14:tracePt t="89770" x="2362200" y="4140200"/>
          <p14:tracePt t="89786" x="2362200" y="4133850"/>
          <p14:tracePt t="89803" x="2349500" y="4133850"/>
          <p14:tracePt t="89819" x="2336800" y="4133850"/>
          <p14:tracePt t="89837" x="2286000" y="4133850"/>
          <p14:tracePt t="89852" x="2235200" y="4146550"/>
          <p14:tracePt t="89869" x="2197100" y="4159250"/>
          <p14:tracePt t="89886" x="2146300" y="4171950"/>
          <p14:tracePt t="89903" x="2063750" y="4197350"/>
          <p14:tracePt t="89919" x="2019300" y="4210050"/>
          <p14:tracePt t="89936" x="1974850" y="4222750"/>
          <p14:tracePt t="89952" x="1949450" y="4229100"/>
          <p14:tracePt t="89970" x="1917700" y="4241800"/>
          <p14:tracePt t="89986" x="1905000" y="4248150"/>
          <p14:tracePt t="90002" x="1898650" y="4267200"/>
          <p14:tracePt t="90019" x="1911350" y="4292600"/>
          <p14:tracePt t="90037" x="1943100" y="4337050"/>
          <p14:tracePt t="90052" x="1968500" y="4381500"/>
          <p14:tracePt t="90069" x="1993900" y="4425950"/>
          <p14:tracePt t="90086" x="2012950" y="4457700"/>
          <p14:tracePt t="90103" x="2063750" y="4546600"/>
          <p14:tracePt t="90119" x="2203450" y="4679950"/>
          <p14:tracePt t="90135" x="2565400" y="5010150"/>
          <p14:tracePt t="90152" x="2825750" y="5232400"/>
          <p14:tracePt t="90170" x="3073400" y="5416550"/>
          <p14:tracePt t="90186" x="3175000" y="5480050"/>
          <p14:tracePt t="90202" x="3282950" y="5530850"/>
          <p14:tracePt t="90219" x="3403600" y="5562600"/>
          <p14:tracePt t="90236" x="3657600" y="5588000"/>
          <p14:tracePt t="90252" x="3803650" y="5588000"/>
          <p14:tracePt t="90269" x="3937000" y="5575300"/>
          <p14:tracePt t="90285" x="4044950" y="5562600"/>
          <p14:tracePt t="90303" x="4171950" y="5524500"/>
          <p14:tracePt t="90319" x="4229100" y="5505450"/>
          <p14:tracePt t="90335" x="4286250" y="5461000"/>
          <p14:tracePt t="90352" x="4356100" y="5384800"/>
          <p14:tracePt t="90369" x="4464050" y="5200650"/>
          <p14:tracePt t="90385" x="4527550" y="5118100"/>
          <p14:tracePt t="90402" x="4572000" y="5054600"/>
          <p14:tracePt t="90419" x="4616450" y="4959350"/>
          <p14:tracePt t="90436" x="4667250" y="4845050"/>
          <p14:tracePt t="90452" x="4711700" y="4718050"/>
          <p14:tracePt t="90468" x="4724400" y="4667250"/>
          <p14:tracePt t="90485" x="4730750" y="4635500"/>
          <p14:tracePt t="90502" x="4730750" y="4603750"/>
          <p14:tracePt t="90519" x="4730750" y="4572000"/>
          <p14:tracePt t="90535" x="4730750" y="4559300"/>
          <p14:tracePt t="90552" x="4711700" y="4546600"/>
          <p14:tracePt t="90568" x="4667250" y="4495800"/>
          <p14:tracePt t="90585" x="4489450" y="4356100"/>
          <p14:tracePt t="90602" x="4279900" y="4254500"/>
          <p14:tracePt t="90618" x="4114800" y="4184650"/>
          <p14:tracePt t="90624" x="4038600" y="4159250"/>
          <p14:tracePt t="90635" x="3949700" y="4140200"/>
          <p14:tracePt t="90652" x="3695700" y="4108450"/>
          <p14:tracePt t="90668" x="3562350" y="4108450"/>
          <p14:tracePt t="90685" x="3454400" y="4114800"/>
          <p14:tracePt t="90701" x="3365500" y="4140200"/>
          <p14:tracePt t="90719" x="3244850" y="4197350"/>
          <p14:tracePt t="90735" x="3175000" y="4241800"/>
          <p14:tracePt t="90751" x="3117850" y="4286250"/>
          <p14:tracePt t="90768" x="3073400" y="4324350"/>
          <p14:tracePt t="90786" x="3009900" y="4375150"/>
          <p14:tracePt t="90801" x="2971800" y="4406900"/>
          <p14:tracePt t="90818" x="2933700" y="4445000"/>
          <p14:tracePt t="90835" x="2882900" y="4502150"/>
          <p14:tracePt t="90852" x="2825750" y="4603750"/>
          <p14:tracePt t="90868" x="2794000" y="4654550"/>
          <p14:tracePt t="90885" x="2781300" y="4705350"/>
          <p14:tracePt t="90901" x="2762250" y="4743450"/>
          <p14:tracePt t="90919" x="2743200" y="4781550"/>
          <p14:tracePt t="90934" x="2736850" y="4794250"/>
          <p14:tracePt t="90951" x="2730500" y="4806950"/>
          <p14:tracePt t="90968" x="2724150" y="4826000"/>
          <p14:tracePt t="90985" x="2717800" y="4832350"/>
          <p14:tracePt t="91001" x="2717800" y="4838700"/>
          <p14:tracePt t="91034" x="2717800" y="4845050"/>
          <p14:tracePt t="91061" x="2717800" y="4851400"/>
          <p14:tracePt t="91085" x="2711450" y="4857750"/>
          <p14:tracePt t="91092" x="2705100" y="4857750"/>
          <p14:tracePt t="91101" x="2705100" y="4864100"/>
          <p14:tracePt t="91118" x="2705100" y="4870450"/>
          <p14:tracePt t="91133" x="2698750" y="4876800"/>
          <p14:tracePt t="91150" x="2698750" y="4883150"/>
          <p14:tracePt t="91167" x="2698750" y="4889500"/>
          <p14:tracePt t="91184" x="2698750" y="4895850"/>
          <p14:tracePt t="91200" x="2698750" y="4902200"/>
          <p14:tracePt t="91217" x="2698750" y="4908550"/>
          <p14:tracePt t="91244" x="2698750" y="4914900"/>
          <p14:tracePt t="91276" x="2692400" y="4921250"/>
          <p14:tracePt t="91291" x="2692400" y="4927600"/>
          <p14:tracePt t="91298" x="2692400" y="4933950"/>
          <p14:tracePt t="92440" x="2692400" y="4953000"/>
          <p14:tracePt t="92447" x="2692400" y="4978400"/>
          <p14:tracePt t="92457" x="2692400" y="5010150"/>
          <p14:tracePt t="92466" x="2692400" y="5035550"/>
          <p14:tracePt t="92483" x="2692400" y="5111750"/>
          <p14:tracePt t="92499" x="2692400" y="5168900"/>
          <p14:tracePt t="92516" x="2692400" y="5207000"/>
          <p14:tracePt t="92532" x="2692400" y="5245100"/>
          <p14:tracePt t="92549" x="2679700" y="5289550"/>
          <p14:tracePt t="92565" x="2673350" y="5308600"/>
          <p14:tracePt t="92582" x="2660650" y="5321300"/>
          <p14:tracePt t="92598" x="2654300" y="5334000"/>
          <p14:tracePt t="92615" x="2647950" y="5346700"/>
          <p14:tracePt t="92631" x="2641600" y="5353050"/>
          <p14:tracePt t="92919" x="2628900" y="5359400"/>
          <p14:tracePt t="92926" x="2603500" y="5372100"/>
          <p14:tracePt t="92936" x="2578100" y="5403850"/>
          <p14:tracePt t="92948" x="2546350" y="5422900"/>
          <p14:tracePt t="92964" x="2470150" y="5505450"/>
          <p14:tracePt t="92981" x="2393950" y="5588000"/>
          <p14:tracePt t="92998" x="2324100" y="5670550"/>
          <p14:tracePt t="93014" x="2266950" y="5727700"/>
          <p14:tracePt t="93031" x="2152650" y="5810250"/>
          <p14:tracePt t="93047" x="2076450" y="5854700"/>
          <p14:tracePt t="93064" x="2006600" y="5892800"/>
          <p14:tracePt t="93081" x="1930400" y="5924550"/>
          <p14:tracePt t="93097" x="1860550" y="5937250"/>
          <p14:tracePt t="93114" x="1790700" y="5949950"/>
          <p14:tracePt t="93131" x="1720850" y="5949950"/>
          <p14:tracePt t="93147" x="1676400" y="5962650"/>
          <p14:tracePt t="93164" x="1619250" y="5969000"/>
          <p14:tracePt t="93181" x="1606550" y="5969000"/>
          <p14:tracePt t="93197" x="1593850" y="5969000"/>
          <p14:tracePt t="93245" x="1600200" y="5969000"/>
          <p14:tracePt t="93253" x="1625600" y="5956300"/>
          <p14:tracePt t="93264" x="1651000" y="5949950"/>
          <p14:tracePt t="93280" x="1695450" y="5937250"/>
          <p14:tracePt t="93297" x="1771650" y="5924550"/>
          <p14:tracePt t="93314" x="1822450" y="5911850"/>
          <p14:tracePt t="93330" x="1879600" y="5905500"/>
          <p14:tracePt t="93347" x="1943100" y="5892800"/>
          <p14:tracePt t="93369" x="2032000" y="5880100"/>
          <p14:tracePt t="93386" x="2057400" y="5873750"/>
          <p14:tracePt t="93397" x="2139950" y="5867400"/>
          <p14:tracePt t="93414" x="2197100" y="5867400"/>
          <p14:tracePt t="93431" x="2266950" y="5867400"/>
          <p14:tracePt t="93447" x="2343150" y="5880100"/>
          <p14:tracePt t="93464" x="2374900" y="5880100"/>
          <p14:tracePt t="93480" x="2425700" y="5886450"/>
          <p14:tracePt t="93497" x="2501900" y="5892800"/>
          <p14:tracePt t="93514" x="2673350" y="5892800"/>
          <p14:tracePt t="93530" x="2876550" y="5905500"/>
          <p14:tracePt t="93547" x="3041650" y="5911850"/>
          <p14:tracePt t="93563" x="3181350" y="5911850"/>
          <p14:tracePt t="93580" x="3378200" y="5892800"/>
          <p14:tracePt t="93597" x="3486150" y="5880100"/>
          <p14:tracePt t="93613" x="3575050" y="5848350"/>
          <p14:tracePt t="93630" x="3670300" y="5791200"/>
          <p14:tracePt t="93646" x="3829050" y="5670550"/>
          <p14:tracePt t="93663" x="3943350" y="5575300"/>
          <p14:tracePt t="93680" x="4038600" y="5505450"/>
          <p14:tracePt t="93696" x="4114800" y="5461000"/>
          <p14:tracePt t="93713" x="4191000" y="5403850"/>
          <p14:tracePt t="93730" x="4229100" y="5378450"/>
          <p14:tracePt t="93747" x="4260850" y="5353050"/>
          <p14:tracePt t="93764" x="4286250" y="5334000"/>
          <p14:tracePt t="93780" x="4318000" y="5302250"/>
          <p14:tracePt t="93797" x="4330700" y="5276850"/>
          <p14:tracePt t="93813" x="4343400" y="5257800"/>
          <p14:tracePt t="93830" x="4362450" y="5219700"/>
          <p14:tracePt t="93847" x="4387850" y="5156200"/>
          <p14:tracePt t="93863" x="4400550" y="5111750"/>
          <p14:tracePt t="93880" x="4413250" y="5060950"/>
          <p14:tracePt t="93897" x="4419600" y="4946650"/>
          <p14:tracePt t="93914" x="4425950" y="4730750"/>
          <p14:tracePt t="93930" x="4425950" y="4629150"/>
          <p14:tracePt t="93947" x="4432300" y="4540250"/>
          <p14:tracePt t="93963" x="4445000" y="4387850"/>
          <p14:tracePt t="93980" x="4457700" y="4184650"/>
          <p14:tracePt t="93997" x="4476750" y="4108450"/>
          <p14:tracePt t="94013" x="4476750" y="4057650"/>
          <p14:tracePt t="94030" x="4483100" y="4013200"/>
          <p14:tracePt t="94047" x="4495800" y="3956050"/>
          <p14:tracePt t="94063" x="4495800" y="3930650"/>
          <p14:tracePt t="94080" x="4495800" y="3924300"/>
          <p14:tracePt t="94097" x="4495800" y="3911600"/>
          <p14:tracePt t="94113" x="4495800" y="3905250"/>
          <p14:tracePt t="94152" x="4483100" y="3898900"/>
          <p14:tracePt t="94159" x="4432300" y="3879850"/>
          <p14:tracePt t="94168" x="4375150" y="3854450"/>
          <p14:tracePt t="94180" x="4241800" y="3784600"/>
          <p14:tracePt t="94196" x="4000500" y="3663950"/>
          <p14:tracePt t="94213" x="3778250" y="3568700"/>
          <p14:tracePt t="94230" x="3644900" y="3511550"/>
          <p14:tracePt t="94247" x="3543300" y="3479800"/>
          <p14:tracePt t="94263" x="3524250" y="3473450"/>
          <p14:tracePt t="94279" x="3505200" y="3467100"/>
          <p14:tracePt t="94296" x="3473450" y="3454400"/>
          <p14:tracePt t="94313" x="3333750" y="3416300"/>
          <p14:tracePt t="94329" x="3225800" y="3390900"/>
          <p14:tracePt t="94346" x="3073400" y="3365500"/>
          <p14:tracePt t="94363" x="2908300" y="3352800"/>
          <p14:tracePt t="94379" x="2774950" y="3352800"/>
          <p14:tracePt t="94396" x="2628900" y="3390900"/>
          <p14:tracePt t="94413" x="2527300" y="3416300"/>
          <p14:tracePt t="94429" x="2438400" y="3454400"/>
          <p14:tracePt t="94447" x="2317750" y="3511550"/>
          <p14:tracePt t="94463" x="2266950" y="3568700"/>
          <p14:tracePt t="94479" x="2203450" y="3657600"/>
          <p14:tracePt t="94496" x="2146300" y="3740150"/>
          <p14:tracePt t="94513" x="2089150" y="3841750"/>
          <p14:tracePt t="94529" x="2044700" y="3905250"/>
          <p14:tracePt t="94546" x="1987550" y="4019550"/>
          <p14:tracePt t="94563" x="1917700" y="4165600"/>
          <p14:tracePt t="94580" x="1860550" y="4279900"/>
          <p14:tracePt t="94596" x="1803400" y="4400550"/>
          <p14:tracePt t="94613" x="1746250" y="4495800"/>
          <p14:tracePt t="94619" x="1720850" y="4559300"/>
          <p14:tracePt t="94629" x="1689100" y="4629150"/>
          <p14:tracePt t="94646" x="1644650" y="4762500"/>
          <p14:tracePt t="94663" x="1606550" y="4857750"/>
          <p14:tracePt t="94679" x="1574800" y="4927600"/>
          <p14:tracePt t="94696" x="1543050" y="5029200"/>
          <p14:tracePt t="94712" x="1517650" y="5149850"/>
          <p14:tracePt t="94729" x="1492250" y="5295900"/>
          <p14:tracePt t="94745" x="1492250" y="5340350"/>
          <p14:tracePt t="94762" x="1485900" y="5372100"/>
          <p14:tracePt t="94779" x="1485900" y="5397500"/>
          <p14:tracePt t="94796" x="1485900" y="5416550"/>
          <p14:tracePt t="94812" x="1485900" y="5435600"/>
          <p14:tracePt t="94829" x="1485900" y="5448300"/>
          <p14:tracePt t="94845" x="1485900" y="5467350"/>
          <p14:tracePt t="94862" x="1536700" y="5530850"/>
          <p14:tracePt t="94879" x="1695450" y="5657850"/>
          <p14:tracePt t="94895" x="1892300" y="5784850"/>
          <p14:tracePt t="94912" x="2006600" y="5854700"/>
          <p14:tracePt t="94929" x="2051050" y="5873750"/>
          <p14:tracePt t="94945" x="2070100" y="5886450"/>
          <p14:tracePt t="94962" x="2070100" y="5892800"/>
          <p14:tracePt t="94979" x="2076450" y="5892800"/>
          <p14:tracePt t="94995" x="2089150" y="5905500"/>
          <p14:tracePt t="95040" x="2095500" y="5905500"/>
          <p14:tracePt t="95050" x="2101850" y="5905500"/>
          <p14:tracePt t="95062" x="2139950" y="5918200"/>
          <p14:tracePt t="95079" x="2159000" y="5930900"/>
          <p14:tracePt t="95095" x="2171700" y="5937250"/>
          <p14:tracePt t="95112" x="2184400" y="5943600"/>
          <p14:tracePt t="95131" x="2190750" y="5943600"/>
          <p14:tracePt t="95196" x="2197100" y="5943600"/>
          <p14:tracePt t="95500" x="2197100" y="5949950"/>
          <p14:tracePt t="95508" x="2197100" y="5956300"/>
          <p14:tracePt t="95518" x="2203450" y="5969000"/>
          <p14:tracePt t="95528" x="2209800" y="5981700"/>
          <p14:tracePt t="95545" x="2235200" y="6038850"/>
          <p14:tracePt t="95561" x="2254250" y="6102350"/>
          <p14:tracePt t="95578" x="2292350" y="6153150"/>
          <p14:tracePt t="95594" x="2330450" y="6191250"/>
          <p14:tracePt t="95611" x="2476500" y="6280150"/>
          <p14:tracePt t="95628" x="2616200" y="6330950"/>
          <p14:tracePt t="95644" x="2762250" y="6381750"/>
          <p14:tracePt t="95661" x="2851150" y="6413500"/>
          <p14:tracePt t="95679" x="2946400" y="6432550"/>
          <p14:tracePt t="95695" x="2971800" y="6438900"/>
          <p14:tracePt t="96094" x="2984500" y="6432550"/>
          <p14:tracePt t="96101" x="2997200" y="6407150"/>
          <p14:tracePt t="96110" x="3009900" y="6381750"/>
          <p14:tracePt t="96127" x="3035300" y="6337300"/>
          <p14:tracePt t="96143" x="3060700" y="6292850"/>
          <p14:tracePt t="96160" x="3092450" y="6242050"/>
          <p14:tracePt t="96177" x="3117850" y="6210300"/>
          <p14:tracePt t="96194" x="3136900" y="6184900"/>
          <p14:tracePt t="96210" x="3149600" y="6172200"/>
          <p14:tracePt t="96227" x="3168650" y="6153150"/>
          <p14:tracePt t="96243" x="3181350" y="6140450"/>
          <p14:tracePt t="96260" x="3194050" y="6121400"/>
          <p14:tracePt t="96277" x="3206750" y="6115050"/>
          <p14:tracePt t="96293" x="3225800" y="6083300"/>
          <p14:tracePt t="96310" x="3244850" y="6051550"/>
          <p14:tracePt t="96327" x="3263900" y="6007100"/>
          <p14:tracePt t="96345" x="3295650" y="5949950"/>
          <p14:tracePt t="96360" x="3314700" y="5899150"/>
          <p14:tracePt t="96376" x="3333750" y="5854700"/>
          <p14:tracePt t="96393" x="3352800" y="5822950"/>
          <p14:tracePt t="96410" x="3371850" y="5791200"/>
          <p14:tracePt t="96427" x="3397250" y="5746750"/>
          <p14:tracePt t="96443" x="3429000" y="5708650"/>
          <p14:tracePt t="96460" x="3473450" y="5676900"/>
          <p14:tracePt t="96476" x="3517900" y="5645150"/>
          <p14:tracePt t="96494" x="3562350" y="5619750"/>
          <p14:tracePt t="96510" x="3587750" y="5600700"/>
          <p14:tracePt t="96526" x="3594100" y="5594350"/>
          <p14:tracePt t="96543" x="3606800" y="5594350"/>
          <p14:tracePt t="96560" x="3613150" y="5581650"/>
          <p14:tracePt t="96576" x="3625850" y="5581650"/>
          <p14:tracePt t="96672" x="3625850" y="5575300"/>
          <p14:tracePt t="96916" x="3625850" y="5581650"/>
          <p14:tracePt t="96924" x="3625850" y="5594350"/>
          <p14:tracePt t="96932" x="3625850" y="5600700"/>
          <p14:tracePt t="96943" x="3625850" y="5619750"/>
          <p14:tracePt t="96960" x="3625850" y="5664200"/>
          <p14:tracePt t="96976" x="3625850" y="5695950"/>
          <p14:tracePt t="96992" x="3619500" y="5727700"/>
          <p14:tracePt t="97009" x="3619500" y="5746750"/>
          <p14:tracePt t="97027" x="3619500" y="5772150"/>
          <p14:tracePt t="97042" x="3619500" y="5803900"/>
          <p14:tracePt t="97059" x="3619500" y="5822950"/>
          <p14:tracePt t="97076" x="3619500" y="5842000"/>
          <p14:tracePt t="97093" x="3625850" y="5861050"/>
          <p14:tracePt t="97109" x="3644900" y="5880100"/>
          <p14:tracePt t="97126" x="3644900" y="5886450"/>
          <p14:tracePt t="97132" x="3651250" y="5892800"/>
          <p14:tracePt t="97142" x="3651250" y="5899150"/>
          <p14:tracePt t="97159" x="3657600" y="5899150"/>
          <p14:tracePt t="97176" x="3676650" y="5918200"/>
          <p14:tracePt t="97192" x="3689350" y="5930900"/>
          <p14:tracePt t="97209" x="3702050" y="5937250"/>
          <p14:tracePt t="97226" x="3708400" y="5943600"/>
          <p14:tracePt t="97242" x="3721100" y="5949950"/>
          <p14:tracePt t="97275" x="3727450" y="5949950"/>
          <p14:tracePt t="97292" x="3810000" y="5969000"/>
          <p14:tracePt t="97309" x="4051300" y="6064250"/>
          <p14:tracePt t="97326" x="4114800" y="6108700"/>
          <p14:tracePt t="97342" x="4140200" y="6121400"/>
          <p14:tracePt t="97359" x="4152900" y="6127750"/>
          <p14:tracePt t="97376" x="4159250" y="6134100"/>
          <p14:tracePt t="97392" x="4171950" y="6134100"/>
          <p14:tracePt t="97409" x="4178300" y="6134100"/>
          <p14:tracePt t="97532" x="4178300" y="6127750"/>
          <p14:tracePt t="97540" x="4165600" y="6127750"/>
          <p14:tracePt t="97548" x="4165600" y="6115050"/>
          <p14:tracePt t="97558" x="4152900" y="6102350"/>
          <p14:tracePt t="97575" x="4127500" y="6070600"/>
          <p14:tracePt t="97591" x="4076700" y="6013450"/>
          <p14:tracePt t="97607" x="4019550" y="5905500"/>
          <p14:tracePt t="97624" x="3962400" y="5765800"/>
          <p14:tracePt t="97641" x="3924300" y="5651500"/>
          <p14:tracePt t="97658" x="3867150" y="5511800"/>
          <p14:tracePt t="97674" x="3829050" y="5378450"/>
          <p14:tracePt t="97691" x="3784600" y="5226050"/>
          <p14:tracePt t="97708" x="3752850" y="5118100"/>
          <p14:tracePt t="97724" x="3714750" y="4959350"/>
          <p14:tracePt t="97741" x="3670300" y="4838700"/>
          <p14:tracePt t="97757" x="3632200" y="4718050"/>
          <p14:tracePt t="97774" x="3587750" y="4622800"/>
          <p14:tracePt t="97791" x="3549650" y="4552950"/>
          <p14:tracePt t="97807" x="3524250" y="4533900"/>
          <p14:tracePt t="97824" x="3517900" y="4521200"/>
          <p14:tracePt t="97841" x="3511550" y="4514850"/>
          <p14:tracePt t="97857" x="3416300" y="4476750"/>
          <p14:tracePt t="97874" x="3340100" y="4457700"/>
          <p14:tracePt t="97891" x="3244850" y="4425950"/>
          <p14:tracePt t="97907" x="3213100" y="4413250"/>
          <p14:tracePt t="97924" x="3194050" y="4406900"/>
          <p14:tracePt t="97941" x="3187700" y="4400550"/>
          <p14:tracePt t="97957" x="3181350" y="4394200"/>
          <p14:tracePt t="97974" x="3149600" y="4362450"/>
          <p14:tracePt t="97990" x="3028950" y="4216400"/>
          <p14:tracePt t="98007" x="2921000" y="4108450"/>
          <p14:tracePt t="98024" x="2768600" y="3994150"/>
          <p14:tracePt t="98040" x="2609850" y="3860800"/>
          <p14:tracePt t="98057" x="2438400" y="3702050"/>
          <p14:tracePt t="98074" x="2381250" y="3644900"/>
          <p14:tracePt t="98090" x="2336800" y="3606800"/>
          <p14:tracePt t="98107" x="2305050" y="3575050"/>
          <p14:tracePt t="98123" x="2260600" y="3536950"/>
          <p14:tracePt t="98140" x="2247900" y="3524250"/>
          <p14:tracePt t="98157" x="2241550" y="3517900"/>
          <p14:tracePt t="98174" x="2235200" y="3517900"/>
          <p14:tracePt t="98190" x="2228850" y="3505200"/>
          <p14:tracePt t="98207" x="2222500" y="3486150"/>
          <p14:tracePt t="98223" x="2216150" y="3460750"/>
          <p14:tracePt t="98240" x="2209800" y="3429000"/>
          <p14:tracePt t="98257" x="2203450" y="3378200"/>
          <p14:tracePt t="98273" x="2190750" y="3346450"/>
          <p14:tracePt t="98290" x="2178050" y="3321050"/>
          <p14:tracePt t="98307" x="2152650" y="3289300"/>
          <p14:tracePt t="98323" x="2120900" y="3238500"/>
          <p14:tracePt t="98340" x="2063750" y="3200400"/>
          <p14:tracePt t="98357" x="2012950" y="3168650"/>
          <p14:tracePt t="98373" x="1987550" y="3149600"/>
          <p14:tracePt t="98390" x="1974850" y="3136900"/>
          <p14:tracePt t="98406" x="1968500" y="3130550"/>
          <p14:tracePt t="98423" x="1962150" y="3124200"/>
          <p14:tracePt t="98440" x="1955800" y="3117850"/>
          <p14:tracePt t="98456" x="1949450" y="3111500"/>
          <p14:tracePt t="98473" x="1943100" y="3111500"/>
          <p14:tracePt t="98490" x="1936750" y="3111500"/>
          <p14:tracePt t="98560" x="1936750" y="3117850"/>
          <p14:tracePt t="98577" x="1936750" y="3124200"/>
          <p14:tracePt t="98583" x="1949450" y="3136900"/>
          <p14:tracePt t="98593" x="1968500" y="3149600"/>
          <p14:tracePt t="98606" x="2012950" y="3187700"/>
          <p14:tracePt t="98623" x="2070100" y="3238500"/>
          <p14:tracePt t="98639" x="2114550" y="3270250"/>
          <p14:tracePt t="98656" x="2146300" y="3308350"/>
          <p14:tracePt t="98672" x="2178050" y="3352800"/>
          <p14:tracePt t="98689" x="2203450" y="3378200"/>
          <p14:tracePt t="98706" x="2222500" y="3403600"/>
          <p14:tracePt t="98723" x="2247900" y="3435350"/>
          <p14:tracePt t="98739" x="2286000" y="3498850"/>
          <p14:tracePt t="98756" x="2324100" y="3556000"/>
          <p14:tracePt t="98772" x="2362200" y="3632200"/>
          <p14:tracePt t="98789" x="2413000" y="3702050"/>
          <p14:tracePt t="98806" x="2489200" y="3810000"/>
          <p14:tracePt t="98822" x="2533650" y="3873500"/>
          <p14:tracePt t="98839" x="2578100" y="3943350"/>
          <p14:tracePt t="98856" x="2622550" y="4032250"/>
          <p14:tracePt t="98873" x="2679700" y="4140200"/>
          <p14:tracePt t="98889" x="2711450" y="4222750"/>
          <p14:tracePt t="98906" x="2730500" y="4279900"/>
          <p14:tracePt t="98922" x="2749550" y="4343400"/>
          <p14:tracePt t="98939" x="2774950" y="4438650"/>
          <p14:tracePt t="98956" x="2794000" y="4495800"/>
          <p14:tracePt t="98972" x="2813050" y="4559300"/>
          <p14:tracePt t="98989" x="2832100" y="4610100"/>
          <p14:tracePt t="99006" x="2870200" y="4705350"/>
          <p14:tracePt t="99022" x="2901950" y="4768850"/>
          <p14:tracePt t="99039" x="2933700" y="4832350"/>
          <p14:tracePt t="99055" x="2978150" y="4908550"/>
          <p14:tracePt t="99073" x="3035300" y="5003800"/>
          <p14:tracePt t="99089" x="3073400" y="5060950"/>
          <p14:tracePt t="99106" x="3105150" y="5130800"/>
          <p14:tracePt t="99122" x="3149600" y="5187950"/>
          <p14:tracePt t="99126" x="3162300" y="5213350"/>
          <p14:tracePt t="99139" x="3187700" y="5264150"/>
          <p14:tracePt t="99156" x="3213100" y="5302250"/>
          <p14:tracePt t="99172" x="3238500" y="5346700"/>
          <p14:tracePt t="99190" x="3263900" y="5391150"/>
          <p14:tracePt t="99206" x="3282950" y="5448300"/>
          <p14:tracePt t="99222" x="3302000" y="5486400"/>
          <p14:tracePt t="99239" x="3340100" y="5543550"/>
          <p14:tracePt t="99256" x="3384550" y="5632450"/>
          <p14:tracePt t="99272" x="3422650" y="5683250"/>
          <p14:tracePt t="99289" x="3473450" y="5784850"/>
          <p14:tracePt t="99305" x="3492500" y="5829300"/>
          <p14:tracePt t="99322" x="3511550" y="5861050"/>
          <p14:tracePt t="99339" x="3536950" y="5911850"/>
          <p14:tracePt t="99355" x="3549650" y="5937250"/>
          <p14:tracePt t="99372" x="3556000" y="5962650"/>
          <p14:tracePt t="99389" x="3568700" y="5988050"/>
          <p14:tracePt t="99406" x="3575050" y="6007100"/>
          <p14:tracePt t="99422" x="3587750" y="6045200"/>
          <p14:tracePt t="99439" x="3594100" y="6076950"/>
          <p14:tracePt t="99455" x="3606800" y="6102350"/>
          <p14:tracePt t="99472" x="3619500" y="6134100"/>
          <p14:tracePt t="99489" x="3657600" y="6191250"/>
          <p14:tracePt t="99505" x="3695700" y="6248400"/>
          <p14:tracePt t="99522" x="3746500" y="6324600"/>
          <p14:tracePt t="99539" x="3810000" y="6419850"/>
          <p14:tracePt t="99555" x="3879850" y="6540500"/>
          <p14:tracePt t="99572" x="3924300" y="6591300"/>
          <p14:tracePt t="99588" x="3949700" y="6648450"/>
          <p14:tracePt t="99605" x="3975100" y="6680200"/>
          <p14:tracePt t="99622" x="3994150" y="6731000"/>
          <p14:tracePt t="99638" x="4006850" y="6743700"/>
          <p14:tracePt t="99655" x="4006850" y="6750050"/>
          <p14:tracePt t="99671" x="4006850" y="6756400"/>
          <p14:tracePt t="99688" x="4006850" y="6762750"/>
          <p14:tracePt t="99705" x="4006850" y="6775450"/>
          <p14:tracePt t="101741" x="4000500" y="6756400"/>
          <p14:tracePt t="101749" x="3981450" y="6737350"/>
          <p14:tracePt t="101757" x="3956050" y="6718300"/>
          <p14:tracePt t="101769" x="3937000" y="6692900"/>
          <p14:tracePt t="101786" x="3898900" y="6654800"/>
          <p14:tracePt t="101802" x="3886200" y="6648450"/>
          <p14:tracePt t="101819" x="3873500" y="6635750"/>
          <p14:tracePt t="101835" x="3867150" y="6635750"/>
          <p14:tracePt t="101868" x="3854450" y="6635750"/>
          <p14:tracePt t="101885" x="3835400" y="6623050"/>
          <p14:tracePt t="101902" x="3790950" y="6597650"/>
          <p14:tracePt t="101919" x="3714750" y="6572250"/>
          <p14:tracePt t="101935" x="3676650" y="6553200"/>
          <p14:tracePt t="101951" x="3644900" y="6540500"/>
          <p14:tracePt t="101968" x="3632200" y="6540500"/>
          <p14:tracePt t="101985" x="3619500" y="6534150"/>
          <p14:tracePt t="102001" x="3613150" y="6534150"/>
          <p14:tracePt t="102018" x="3600450" y="6534150"/>
          <p14:tracePt t="102051" x="3594100" y="6534150"/>
          <p14:tracePt t="102068" x="3581400" y="6534150"/>
          <p14:tracePt t="102101" x="3575050" y="6527800"/>
          <p14:tracePt t="102118" x="3562350" y="6515100"/>
          <p14:tracePt t="102122" x="3556000" y="6515100"/>
          <p14:tracePt t="102135" x="3549650" y="6508750"/>
          <p14:tracePt t="102151" x="3536950" y="6502400"/>
          <p14:tracePt t="102168" x="3498850" y="6477000"/>
          <p14:tracePt t="102185" x="3435350" y="6432550"/>
          <p14:tracePt t="102201" x="3371850" y="6388100"/>
          <p14:tracePt t="102218" x="3314700" y="6356350"/>
          <p14:tracePt t="102234" x="3251200" y="6311900"/>
          <p14:tracePt t="102251" x="3200400" y="6280150"/>
          <p14:tracePt t="102268" x="3136900" y="6242050"/>
          <p14:tracePt t="102284" x="3111500" y="6229350"/>
          <p14:tracePt t="102301" x="3105150" y="6223000"/>
          <p14:tracePt t="102318" x="3098800" y="6216650"/>
          <p14:tracePt t="102334" x="3092450" y="6210300"/>
          <p14:tracePt t="102351" x="3086100" y="6210300"/>
          <p14:tracePt t="102368" x="3073400" y="6210300"/>
          <p14:tracePt t="102401" x="3067050" y="6210300"/>
          <p14:tracePt t="102418" x="3060700" y="6197600"/>
          <p14:tracePt t="102434" x="3041650" y="6184900"/>
          <p14:tracePt t="102450" x="3028950" y="6165850"/>
          <p14:tracePt t="102468" x="2997200" y="6140450"/>
          <p14:tracePt t="102484" x="2984500" y="6127750"/>
          <p14:tracePt t="102501" x="2978150" y="6115050"/>
          <p14:tracePt t="102518" x="2971800" y="6115050"/>
          <p14:tracePt t="102534" x="2965450" y="6102350"/>
          <p14:tracePt t="102551" x="2959100" y="6102350"/>
          <p14:tracePt t="102567" x="2952750" y="6096000"/>
          <p14:tracePt t="102602" x="2946400" y="6096000"/>
          <p14:tracePt t="102618" x="2940050" y="6089650"/>
          <p14:tracePt t="102634" x="2933700" y="6083300"/>
          <p14:tracePt t="102651" x="2863850" y="6032500"/>
          <p14:tracePt t="102667" x="2743200" y="5956300"/>
          <p14:tracePt t="102683" x="2679700" y="5905500"/>
          <p14:tracePt t="102700" x="2660650" y="5873750"/>
          <p14:tracePt t="102717" x="2647950" y="5861050"/>
          <p14:tracePt t="102734" x="2641600" y="5854700"/>
          <p14:tracePt t="102750" x="2628900" y="5835650"/>
          <p14:tracePt t="102767" x="2628900" y="5822950"/>
          <p14:tracePt t="102784" x="2673350" y="5791200"/>
          <p14:tracePt t="102800" x="2736850" y="5772150"/>
          <p14:tracePt t="102817" x="2768600" y="5759450"/>
          <p14:tracePt t="102833" x="2781300" y="5753100"/>
          <p14:tracePt t="102850" x="2794000" y="5753100"/>
          <p14:tracePt t="102866" x="2800350" y="5753100"/>
          <p14:tracePt t="102883" x="2813050" y="5746750"/>
          <p14:tracePt t="102900" x="2819400" y="5740400"/>
          <p14:tracePt t="102917" x="2825750" y="5740400"/>
          <p14:tracePt t="102933" x="2832100" y="5740400"/>
          <p14:tracePt t="102950" x="2838450" y="5740400"/>
          <p14:tracePt t="102983" x="2844800" y="5740400"/>
          <p14:tracePt t="103068" x="2851150" y="5740400"/>
          <p14:tracePt t="103075" x="2863850" y="5740400"/>
          <p14:tracePt t="103083" x="2876550" y="5734050"/>
          <p14:tracePt t="103100" x="2914650" y="5727700"/>
          <p14:tracePt t="103116" x="2984500" y="5702300"/>
          <p14:tracePt t="103133" x="3054350" y="5676900"/>
          <p14:tracePt t="103150" x="3155950" y="5619750"/>
          <p14:tracePt t="103166" x="3213100" y="5575300"/>
          <p14:tracePt t="103183" x="3232150" y="5549900"/>
          <p14:tracePt t="103199" x="3263900" y="5505450"/>
          <p14:tracePt t="103216" x="3295650" y="5454650"/>
          <p14:tracePt t="103233" x="3321050" y="5422900"/>
          <p14:tracePt t="103249" x="3327400" y="5397500"/>
          <p14:tracePt t="103266" x="3346450" y="5378450"/>
          <p14:tracePt t="103283" x="3371850" y="5321300"/>
          <p14:tracePt t="103299" x="3390900" y="5283200"/>
          <p14:tracePt t="103316" x="3403600" y="5245100"/>
          <p14:tracePt t="103332" x="3422650" y="5226050"/>
          <p14:tracePt t="103350" x="3435350" y="5200650"/>
          <p14:tracePt t="103366" x="3454400" y="5181600"/>
          <p14:tracePt t="103383" x="3460750" y="5175250"/>
          <p14:tracePt t="103399" x="3467100" y="5162550"/>
          <p14:tracePt t="103416" x="3473450" y="5156200"/>
          <p14:tracePt t="103433" x="3492500" y="5149850"/>
          <p14:tracePt t="103449" x="3498850" y="5143500"/>
          <p14:tracePt t="103466" x="3536950" y="5137150"/>
          <p14:tracePt t="103483" x="3816350" y="5181600"/>
          <p14:tracePt t="103499" x="3968750" y="5219700"/>
          <p14:tracePt t="103516" x="4006850" y="5238750"/>
          <p14:tracePt t="103533" x="4025900" y="5245100"/>
          <p14:tracePt t="103549" x="4032250" y="5245100"/>
          <p14:tracePt t="103566" x="4038600" y="5251450"/>
          <p14:tracePt t="103582" x="4044950" y="5257800"/>
          <p14:tracePt t="103616" x="4044950" y="5264150"/>
          <p14:tracePt t="103639" x="4051300" y="5270500"/>
          <p14:tracePt t="103649" x="4051300" y="5276850"/>
          <p14:tracePt t="103665" x="4057650" y="5283200"/>
          <p14:tracePt t="103682" x="4070350" y="5295900"/>
          <p14:tracePt t="103699" x="4089400" y="5334000"/>
          <p14:tracePt t="103716" x="4108450" y="5372100"/>
          <p14:tracePt t="103732" x="4133850" y="5422900"/>
          <p14:tracePt t="103749" x="4159250" y="5467350"/>
          <p14:tracePt t="103765" x="4216400" y="5556250"/>
          <p14:tracePt t="103782" x="4241800" y="5613400"/>
          <p14:tracePt t="103799" x="4260850" y="5645150"/>
          <p14:tracePt t="103816" x="4267200" y="5676900"/>
          <p14:tracePt t="103832" x="4279900" y="5702300"/>
          <p14:tracePt t="103849" x="4286250" y="5702300"/>
          <p14:tracePt t="103865" x="4286250" y="5708650"/>
          <p14:tracePt t="103882" x="4286250" y="5715000"/>
          <p14:tracePt t="103899" x="4286250" y="5721350"/>
          <p14:tracePt t="103915" x="4292600" y="5727700"/>
          <p14:tracePt t="103932" x="4305300" y="5734050"/>
          <p14:tracePt t="103949" x="4324350" y="5753100"/>
          <p14:tracePt t="103965" x="4362450" y="5778500"/>
          <p14:tracePt t="103982" x="4368800" y="5797550"/>
          <p14:tracePt t="103999" x="4381500" y="5810250"/>
          <p14:tracePt t="104015" x="4387850" y="5822950"/>
          <p14:tracePt t="104032" x="4400550" y="5829300"/>
          <p14:tracePt t="104049" x="4400550" y="5835650"/>
          <p14:tracePt t="104065" x="4400550" y="5842000"/>
          <p14:tracePt t="104082" x="4400550" y="584835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350" y="169863"/>
            <a:ext cx="8229600" cy="562074"/>
          </a:xfrm>
        </p:spPr>
        <p:txBody>
          <a:bodyPr>
            <a:normAutofit fontScale="90000"/>
          </a:bodyPr>
          <a:lstStyle/>
          <a:p>
            <a:pPr algn="l"/>
            <a:r>
              <a:rPr lang="en-AU" sz="3600" b="1" dirty="0" smtClean="0">
                <a:latin typeface="+mn-lt"/>
              </a:rPr>
              <a:t>Vaccines and Herd </a:t>
            </a:r>
            <a:r>
              <a:rPr lang="en-AU" sz="3600" b="1" dirty="0">
                <a:latin typeface="+mn-lt"/>
              </a:rPr>
              <a:t>(Community) Immunity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980729"/>
            <a:ext cx="11563350" cy="5145435"/>
          </a:xfrm>
        </p:spPr>
        <p:txBody>
          <a:bodyPr>
            <a:normAutofit/>
          </a:bodyPr>
          <a:lstStyle/>
          <a:p>
            <a:r>
              <a:rPr lang="en-AU" sz="2000" dirty="0"/>
              <a:t>Protects people in the community who are unable to be vaccinated, or </a:t>
            </a:r>
            <a:r>
              <a:rPr lang="en-AU" sz="2000" dirty="0" smtClean="0"/>
              <a:t>are immunosuppressed</a:t>
            </a:r>
            <a:r>
              <a:rPr lang="en-AU" sz="2000" dirty="0"/>
              <a:t>.</a:t>
            </a:r>
          </a:p>
          <a:p>
            <a:r>
              <a:rPr lang="en-AU" sz="2000" dirty="0"/>
              <a:t>If enough people in the population are vaccinated and immune, disease can’t spread:  the vaccinated people are a barrier or shield that prevents disease spreading through the community effectively.</a:t>
            </a:r>
          </a:p>
          <a:p>
            <a:pPr marL="0" indent="0">
              <a:buNone/>
            </a:pPr>
            <a:endParaRPr lang="en-AU" sz="2000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77" y="2019960"/>
            <a:ext cx="8906197" cy="46687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" y="6519446"/>
            <a:ext cx="5476874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Explain “herd immunity” and why it is important.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247836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562"/>
    </mc:Choice>
    <mc:Fallback xmlns="">
      <p:transition spd="slow" advTm="85562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7560" x="4400550" y="5835650"/>
          <p14:tracePt t="7567" x="4400550" y="5791200"/>
          <p14:tracePt t="7579" x="4394200" y="5759450"/>
          <p14:tracePt t="7596" x="4375150" y="5689600"/>
          <p14:tracePt t="7612" x="4343400" y="5619750"/>
          <p14:tracePt t="7629" x="4318000" y="5575300"/>
          <p14:tracePt t="7645" x="4260850" y="5511800"/>
          <p14:tracePt t="7663" x="3892550" y="5143500"/>
          <p14:tracePt t="7679" x="3505200" y="4889500"/>
          <p14:tracePt t="7695" x="3124200" y="4673600"/>
          <p14:tracePt t="7712" x="2819400" y="4527550"/>
          <p14:tracePt t="7729" x="2559050" y="4457700"/>
          <p14:tracePt t="7745" x="2432050" y="4457700"/>
          <p14:tracePt t="7762" x="2317750" y="4495800"/>
          <p14:tracePt t="7778" x="2235200" y="4533900"/>
          <p14:tracePt t="7795" x="2171700" y="4572000"/>
          <p14:tracePt t="7812" x="2101850" y="4648200"/>
          <p14:tracePt t="7828" x="2063750" y="4692650"/>
          <p14:tracePt t="7845" x="2032000" y="4730750"/>
          <p14:tracePt t="7861" x="2006600" y="4749800"/>
          <p14:tracePt t="7879" x="1962150" y="4806950"/>
          <p14:tracePt t="7895" x="1936750" y="4845050"/>
          <p14:tracePt t="7911" x="1917700" y="4883150"/>
          <p14:tracePt t="7928" x="1892300" y="4927600"/>
          <p14:tracePt t="7945" x="1866900" y="5010150"/>
          <p14:tracePt t="7961" x="1854200" y="5092700"/>
          <p14:tracePt t="7978" x="1841500" y="5137150"/>
          <p14:tracePt t="7995" x="1841500" y="5175250"/>
          <p14:tracePt t="8012" x="1841500" y="5194300"/>
          <p14:tracePt t="8028" x="1885950" y="5207000"/>
          <p14:tracePt t="8044" x="1981200" y="5207000"/>
          <p14:tracePt t="8061" x="2127250" y="5175250"/>
          <p14:tracePt t="8079" x="2368550" y="5073650"/>
          <p14:tracePt t="8094" x="2489200" y="5010150"/>
          <p14:tracePt t="8111" x="2584450" y="4946650"/>
          <p14:tracePt t="8128" x="2673350" y="4870450"/>
          <p14:tracePt t="8144" x="2762250" y="4762500"/>
          <p14:tracePt t="8161" x="2889250" y="4603750"/>
          <p14:tracePt t="8178" x="2940050" y="4540250"/>
          <p14:tracePt t="8194" x="2990850" y="4464050"/>
          <p14:tracePt t="8211" x="3060700" y="4330700"/>
          <p14:tracePt t="8228" x="3098800" y="4114800"/>
          <p14:tracePt t="8244" x="3098800" y="4013200"/>
          <p14:tracePt t="8261" x="3054350" y="3810000"/>
          <p14:tracePt t="8279" x="2933700" y="3536950"/>
          <p14:tracePt t="8294" x="2730500" y="3257550"/>
          <p14:tracePt t="8311" x="2514600" y="2914650"/>
          <p14:tracePt t="8328" x="2305050" y="2705100"/>
          <p14:tracePt t="8344" x="2120900" y="2520950"/>
          <p14:tracePt t="8361" x="1835150" y="2203450"/>
          <p14:tracePt t="8377" x="1676400" y="2063750"/>
          <p14:tracePt t="8394" x="1536700" y="1949450"/>
          <p14:tracePt t="8399" x="1466850" y="1898650"/>
          <p14:tracePt t="8411" x="1422400" y="1860550"/>
          <p14:tracePt t="8428" x="1282700" y="1720850"/>
          <p14:tracePt t="8444" x="1193800" y="1644650"/>
          <p14:tracePt t="8461" x="1117600" y="1587500"/>
          <p14:tracePt t="8477" x="1066800" y="1555750"/>
          <p14:tracePt t="8494" x="1041400" y="1536700"/>
          <p14:tracePt t="8510" x="1028700" y="1524000"/>
          <p14:tracePt t="8544" x="1016000" y="1517650"/>
          <p14:tracePt t="8561" x="1009650" y="1511300"/>
          <p14:tracePt t="8577" x="1003300" y="1511300"/>
          <p14:tracePt t="8594" x="996950" y="1511300"/>
          <p14:tracePt t="8674" x="996950" y="1504950"/>
          <p14:tracePt t="8704" x="996950" y="1498600"/>
          <p14:tracePt t="8726" x="996950" y="1492250"/>
          <p14:tracePt t="9051" x="990600" y="1498600"/>
          <p14:tracePt t="9066" x="984250" y="1498600"/>
          <p14:tracePt t="9073" x="977900" y="1504950"/>
          <p14:tracePt t="9088" x="977900" y="1511300"/>
          <p14:tracePt t="9100" x="971550" y="1517650"/>
          <p14:tracePt t="9111" x="965200" y="1524000"/>
          <p14:tracePt t="9126" x="958850" y="1530350"/>
          <p14:tracePt t="9143" x="952500" y="1536700"/>
          <p14:tracePt t="9160" x="946150" y="1543050"/>
          <p14:tracePt t="9193" x="946150" y="1549400"/>
          <p14:tracePt t="9388" x="946150" y="1543050"/>
          <p14:tracePt t="9401" x="946150" y="1536700"/>
          <p14:tracePt t="9423" x="946150" y="1530350"/>
          <p14:tracePt t="9433" x="946150" y="1524000"/>
          <p14:tracePt t="9443" x="952500" y="1524000"/>
          <p14:tracePt t="9460" x="958850" y="1511300"/>
          <p14:tracePt t="9476" x="965200" y="1504950"/>
          <p14:tracePt t="9493" x="965200" y="1498600"/>
          <p14:tracePt t="9511" x="965200" y="1492250"/>
          <p14:tracePt t="9527" x="965200" y="1485900"/>
          <p14:tracePt t="10157" x="990600" y="1485900"/>
          <p14:tracePt t="10166" x="1028700" y="1498600"/>
          <p14:tracePt t="10175" x="1054100" y="1504950"/>
          <p14:tracePt t="10192" x="1117600" y="1530350"/>
          <p14:tracePt t="10209" x="1200150" y="1587500"/>
          <p14:tracePt t="10225" x="1225550" y="1606550"/>
          <p14:tracePt t="10243" x="1244600" y="1612900"/>
          <p14:tracePt t="10258" x="1250950" y="1625600"/>
          <p14:tracePt t="10275" x="1263650" y="1625600"/>
          <p14:tracePt t="10292" x="1270000" y="1625600"/>
          <p14:tracePt t="10308" x="1276350" y="1625600"/>
          <p14:tracePt t="10325" x="1295400" y="1625600"/>
          <p14:tracePt t="10343" x="1371600" y="1625600"/>
          <p14:tracePt t="10358" x="1422400" y="1625600"/>
          <p14:tracePt t="10375" x="1460500" y="1625600"/>
          <p14:tracePt t="10392" x="1498600" y="1625600"/>
          <p14:tracePt t="10397" x="1517650" y="1625600"/>
          <p14:tracePt t="10409" x="1549400" y="1625600"/>
          <p14:tracePt t="10425" x="1574800" y="1619250"/>
          <p14:tracePt t="10442" x="1619250" y="1619250"/>
          <p14:tracePt t="10458" x="1657350" y="1612900"/>
          <p14:tracePt t="10476" x="1727200" y="1612900"/>
          <p14:tracePt t="10492" x="1778000" y="1612900"/>
          <p14:tracePt t="10508" x="1809750" y="1606550"/>
          <p14:tracePt t="10525" x="1835150" y="1606550"/>
          <p14:tracePt t="10543" x="1879600" y="1606550"/>
          <p14:tracePt t="10558" x="1924050" y="1606550"/>
          <p14:tracePt t="10574" x="1955800" y="1612900"/>
          <p14:tracePt t="10592" x="1993900" y="1612900"/>
          <p14:tracePt t="10609" x="2025650" y="1619250"/>
          <p14:tracePt t="10625" x="2082800" y="1631950"/>
          <p14:tracePt t="10641" x="2120900" y="1631950"/>
          <p14:tracePt t="10658" x="2171700" y="1638300"/>
          <p14:tracePt t="10674" x="2228850" y="1638300"/>
          <p14:tracePt t="10692" x="2362200" y="1644650"/>
          <p14:tracePt t="10708" x="2489200" y="1651000"/>
          <p14:tracePt t="10724" x="2616200" y="1651000"/>
          <p14:tracePt t="10742" x="2743200" y="1657350"/>
          <p14:tracePt t="10758" x="3016250" y="1676400"/>
          <p14:tracePt t="10774" x="3213100" y="1701800"/>
          <p14:tracePt t="10791" x="3384550" y="1727200"/>
          <p14:tracePt t="10808" x="3549650" y="1746250"/>
          <p14:tracePt t="10825" x="3765550" y="1752600"/>
          <p14:tracePt t="10841" x="3892550" y="1752600"/>
          <p14:tracePt t="10857" x="4032250" y="1752600"/>
          <p14:tracePt t="10874" x="4159250" y="1733550"/>
          <p14:tracePt t="10892" x="4337050" y="1701800"/>
          <p14:tracePt t="10907" x="4445000" y="1682750"/>
          <p14:tracePt t="10924" x="4578350" y="1663700"/>
          <p14:tracePt t="10941" x="4692650" y="1651000"/>
          <p14:tracePt t="10958" x="4851400" y="1619250"/>
          <p14:tracePt t="10974" x="4940300" y="1587500"/>
          <p14:tracePt t="10991" x="5041900" y="1562100"/>
          <p14:tracePt t="11007" x="5149850" y="1543050"/>
          <p14:tracePt t="11025" x="5264150" y="1524000"/>
          <p14:tracePt t="11041" x="5334000" y="1517650"/>
          <p14:tracePt t="11057" x="5410200" y="1517650"/>
          <p14:tracePt t="11074" x="5486400" y="1517650"/>
          <p14:tracePt t="11092" x="5556250" y="1517650"/>
          <p14:tracePt t="11709" x="5556250" y="1524000"/>
          <p14:tracePt t="11726" x="5562600" y="1524000"/>
          <p14:tracePt t="11735" x="5588000" y="1524000"/>
          <p14:tracePt t="11743" x="5619750" y="1524000"/>
          <p14:tracePt t="11756" x="5664200" y="1524000"/>
          <p14:tracePt t="11773" x="5702300" y="1524000"/>
          <p14:tracePt t="11790" x="5753100" y="1517650"/>
          <p14:tracePt t="11806" x="5772150" y="1504950"/>
          <p14:tracePt t="11823" x="5791200" y="1498600"/>
          <p14:tracePt t="11840" x="5797550" y="1498600"/>
          <p14:tracePt t="11856" x="5810250" y="1492250"/>
          <p14:tracePt t="11873" x="5822950" y="1485900"/>
          <p14:tracePt t="11889" x="5842000" y="1473200"/>
          <p14:tracePt t="11895" x="5854700" y="1473200"/>
          <p14:tracePt t="11906" x="5867400" y="1473200"/>
          <p14:tracePt t="11923" x="5892800" y="1466850"/>
          <p14:tracePt t="11939" x="5899150" y="1460500"/>
          <p14:tracePt t="11956" x="5905500" y="1460500"/>
          <p14:tracePt t="11973" x="5911850" y="1454150"/>
          <p14:tracePt t="11990" x="5924550" y="1454150"/>
          <p14:tracePt t="12006" x="5943600" y="1441450"/>
          <p14:tracePt t="12024" x="5975350" y="1422400"/>
          <p14:tracePt t="12039" x="6000750" y="1397000"/>
          <p14:tracePt t="12057" x="6019800" y="1377950"/>
          <p14:tracePt t="12073" x="6032500" y="1371600"/>
          <p14:tracePt t="12089" x="6038850" y="1365250"/>
          <p14:tracePt t="12106" x="6038850" y="1358900"/>
          <p14:tracePt t="12139" x="6045200" y="1358900"/>
          <p14:tracePt t="12206" x="6045200" y="1365250"/>
          <p14:tracePt t="12230" x="6045200" y="1371600"/>
          <p14:tracePt t="12244" x="6045200" y="1377950"/>
          <p14:tracePt t="12251" x="6045200" y="1384300"/>
          <p14:tracePt t="12294" x="6045200" y="1390650"/>
          <p14:tracePt t="12316" x="6045200" y="1397000"/>
          <p14:tracePt t="12354" x="6045200" y="1403350"/>
          <p14:tracePt t="12361" x="6051550" y="1409700"/>
          <p14:tracePt t="12473" x="6057900" y="1409700"/>
          <p14:tracePt t="12599" x="6057900" y="1416050"/>
          <p14:tracePt t="12635" x="6064250" y="1416050"/>
          <p14:tracePt t="12651" x="6070600" y="1416050"/>
          <p14:tracePt t="13585" x="6076950" y="1416050"/>
          <p14:tracePt t="13615" x="6083300" y="1409700"/>
          <p14:tracePt t="13630" x="6083300" y="1403350"/>
          <p14:tracePt t="13645" x="6108700" y="1403350"/>
          <p14:tracePt t="13652" x="6127750" y="1403350"/>
          <p14:tracePt t="13661" x="6165850" y="1403350"/>
          <p14:tracePt t="13670" x="6178550" y="1403350"/>
          <p14:tracePt t="13687" x="6197600" y="1403350"/>
          <p14:tracePt t="13704" x="6223000" y="1403350"/>
          <p14:tracePt t="13721" x="6229350" y="1403350"/>
          <p14:tracePt t="13737" x="6235700" y="1403350"/>
          <p14:tracePt t="13754" x="6242050" y="1403350"/>
          <p14:tracePt t="13770" x="6248400" y="1403350"/>
          <p14:tracePt t="13787" x="6254750" y="1403350"/>
          <p14:tracePt t="13821" x="6267450" y="1403350"/>
          <p14:tracePt t="13853" x="6311900" y="1403350"/>
          <p14:tracePt t="13870" x="6375400" y="1403350"/>
          <p14:tracePt t="13886" x="6438900" y="1403350"/>
          <p14:tracePt t="13890" x="6477000" y="1403350"/>
          <p14:tracePt t="13903" x="6521450" y="1403350"/>
          <p14:tracePt t="13919" x="6559550" y="1403350"/>
          <p14:tracePt t="13936" x="6604000" y="1390650"/>
          <p14:tracePt t="13953" x="6648450" y="1377950"/>
          <p14:tracePt t="13970" x="6743700" y="1352550"/>
          <p14:tracePt t="13986" x="6832600" y="1333500"/>
          <p14:tracePt t="14003" x="6896100" y="1327150"/>
          <p14:tracePt t="14019" x="6946900" y="1320800"/>
          <p14:tracePt t="14036" x="6997700" y="1320800"/>
          <p14:tracePt t="14052" x="7035800" y="1320800"/>
          <p14:tracePt t="14069" x="7086600" y="1320800"/>
          <p14:tracePt t="14086" x="7118350" y="1327150"/>
          <p14:tracePt t="14103" x="7143750" y="1333500"/>
          <p14:tracePt t="14119" x="7156450" y="1339850"/>
          <p14:tracePt t="14153" x="7181850" y="1339850"/>
          <p14:tracePt t="14171" x="7283450" y="1384300"/>
          <p14:tracePt t="14186" x="7346950" y="1403350"/>
          <p14:tracePt t="14204" x="7404100" y="1422400"/>
          <p14:tracePt t="14219" x="7454900" y="1435100"/>
          <p14:tracePt t="14236" x="7486650" y="1441450"/>
          <p14:tracePt t="14252" x="7531100" y="1454150"/>
          <p14:tracePt t="14269" x="7581900" y="1466850"/>
          <p14:tracePt t="14286" x="7632700" y="1473200"/>
          <p14:tracePt t="14304" x="7683500" y="1473200"/>
          <p14:tracePt t="14319" x="7708900" y="1473200"/>
          <p14:tracePt t="14336" x="7721600" y="1473200"/>
          <p14:tracePt t="14353" x="7740650" y="1473200"/>
          <p14:tracePt t="14370" x="7747000" y="1473200"/>
          <p14:tracePt t="14386" x="7778750" y="1460500"/>
          <p14:tracePt t="14393" x="7785100" y="1454150"/>
          <p14:tracePt t="14402" x="7791450" y="1441450"/>
          <p14:tracePt t="14419" x="7816850" y="1435100"/>
          <p14:tracePt t="14436" x="7835900" y="1416050"/>
          <p14:tracePt t="14453" x="7867650" y="1390650"/>
          <p14:tracePt t="14469" x="7893050" y="1377950"/>
          <p14:tracePt t="14485" x="7912100" y="1358900"/>
          <p14:tracePt t="14502" x="7937500" y="1346200"/>
          <p14:tracePt t="14519" x="7969250" y="1327150"/>
          <p14:tracePt t="14535" x="7988300" y="1320800"/>
          <p14:tracePt t="14552" x="8013700" y="1314450"/>
          <p14:tracePt t="14569" x="8026400" y="1308100"/>
          <p14:tracePt t="14586" x="8032750" y="1301750"/>
          <p14:tracePt t="14603" x="8045450" y="1295400"/>
          <p14:tracePt t="14619" x="8051800" y="1295400"/>
          <p14:tracePt t="14720" x="8039100" y="1295400"/>
          <p14:tracePt t="14728" x="8013700" y="1295400"/>
          <p14:tracePt t="14736" x="7994650" y="1301750"/>
          <p14:tracePt t="14752" x="7905750" y="1314450"/>
          <p14:tracePt t="14769" x="7797800" y="1327150"/>
          <p14:tracePt t="14786" x="7581900" y="1358900"/>
          <p14:tracePt t="14802" x="7429500" y="1384300"/>
          <p14:tracePt t="14819" x="7308850" y="1409700"/>
          <p14:tracePt t="14835" x="7188200" y="1422400"/>
          <p14:tracePt t="14853" x="7010400" y="1454150"/>
          <p14:tracePt t="14868" x="6902450" y="1479550"/>
          <p14:tracePt t="14885" x="6819900" y="1498600"/>
          <p14:tracePt t="14902" x="6756400" y="1504950"/>
          <p14:tracePt t="14919" x="6680200" y="1511300"/>
          <p14:tracePt t="14935" x="6565900" y="1536700"/>
          <p14:tracePt t="14952" x="6483350" y="1549400"/>
          <p14:tracePt t="14968" x="6413500" y="1568450"/>
          <p14:tracePt t="14985" x="6369050" y="1581150"/>
          <p14:tracePt t="15002" x="6267450" y="1619250"/>
          <p14:tracePt t="15018" x="6197600" y="1644650"/>
          <p14:tracePt t="15035" x="6146800" y="1682750"/>
          <p14:tracePt t="15053" x="6070600" y="1733550"/>
          <p14:tracePt t="15068" x="6026150" y="1771650"/>
          <p14:tracePt t="15085" x="5981700" y="1803400"/>
          <p14:tracePt t="15102" x="5937250" y="1828800"/>
          <p14:tracePt t="15119" x="5886450" y="1847850"/>
          <p14:tracePt t="15135" x="5803900" y="1873250"/>
          <p14:tracePt t="15151" x="5746750" y="1885950"/>
          <p14:tracePt t="15168" x="5676900" y="1898650"/>
          <p14:tracePt t="15185" x="5600700" y="1898650"/>
          <p14:tracePt t="15202" x="5435600" y="1898650"/>
          <p14:tracePt t="15218" x="5295900" y="1873250"/>
          <p14:tracePt t="15235" x="5118100" y="1854200"/>
          <p14:tracePt t="15251" x="4864100" y="1797050"/>
          <p14:tracePt t="15268" x="4216400" y="1670050"/>
          <p14:tracePt t="15285" x="3867150" y="1612900"/>
          <p14:tracePt t="15301" x="3619500" y="1574800"/>
          <p14:tracePt t="15318" x="3473450" y="1562100"/>
          <p14:tracePt t="15335" x="3295650" y="1549400"/>
          <p14:tracePt t="15351" x="3244850" y="1549400"/>
          <p14:tracePt t="15368" x="3213100" y="1549400"/>
          <p14:tracePt t="15384" x="3200400" y="1549400"/>
          <p14:tracePt t="15391" x="3194050" y="1549400"/>
          <p14:tracePt t="15402" x="3187700" y="1549400"/>
          <p14:tracePt t="15417" x="3168650" y="1549400"/>
          <p14:tracePt t="15435" x="3162300" y="1549400"/>
          <p14:tracePt t="16426" x="3130550" y="1549400"/>
          <p14:tracePt t="16435" x="3086100" y="1555750"/>
          <p14:tracePt t="16444" x="3041650" y="1562100"/>
          <p14:tracePt t="16452" x="3003550" y="1574800"/>
          <p14:tracePt t="16466" x="2927350" y="1587500"/>
          <p14:tracePt t="16483" x="2844800" y="1606550"/>
          <p14:tracePt t="16500" x="2692400" y="1619250"/>
          <p14:tracePt t="16516" x="2578100" y="1619250"/>
          <p14:tracePt t="16532" x="2425700" y="1619250"/>
          <p14:tracePt t="16549" x="2266950" y="1593850"/>
          <p14:tracePt t="16566" x="2038350" y="1549400"/>
          <p14:tracePt t="16583" x="1898650" y="1504950"/>
          <p14:tracePt t="16599" x="1778000" y="1460500"/>
          <p14:tracePt t="16617" x="1701800" y="1416050"/>
          <p14:tracePt t="16633" x="1600200" y="1339850"/>
          <p14:tracePt t="16649" x="1562100" y="1314450"/>
          <p14:tracePt t="16666" x="1530350" y="1295400"/>
          <p14:tracePt t="16683" x="1498600" y="1270000"/>
          <p14:tracePt t="16700" x="1466850" y="1244600"/>
          <p14:tracePt t="16716" x="1441450" y="1244600"/>
          <p14:tracePt t="16732" x="1428750" y="1238250"/>
          <p14:tracePt t="16749" x="1422400" y="1225550"/>
          <p14:tracePt t="16766" x="1416050" y="1225550"/>
          <p14:tracePt t="16782" x="1403350" y="1225550"/>
          <p14:tracePt t="16816" x="1397000" y="1225550"/>
          <p14:tracePt t="17056" x="1397000" y="1231900"/>
          <p14:tracePt t="17073" x="1397000" y="1238250"/>
          <p14:tracePt t="17080" x="1403350" y="1238250"/>
          <p14:tracePt t="17089" x="1409700" y="1250950"/>
          <p14:tracePt t="17098" x="1409700" y="1257300"/>
          <p14:tracePt t="17115" x="1435100" y="1295400"/>
          <p14:tracePt t="17132" x="1466850" y="1320800"/>
          <p14:tracePt t="17148" x="1492250" y="1352550"/>
          <p14:tracePt t="17165" x="1511300" y="1384300"/>
          <p14:tracePt t="17182" x="1555750" y="1454150"/>
          <p14:tracePt t="17198" x="1574800" y="1504950"/>
          <p14:tracePt t="17215" x="1587500" y="1568450"/>
          <p14:tracePt t="17232" x="1612900" y="1638300"/>
          <p14:tracePt t="17249" x="1631950" y="1714500"/>
          <p14:tracePt t="17265" x="1638300" y="1746250"/>
          <p14:tracePt t="17282" x="1644650" y="1778000"/>
          <p14:tracePt t="17298" x="1651000" y="1797050"/>
          <p14:tracePt t="17315" x="1657350" y="1828800"/>
          <p14:tracePt t="17332" x="1663700" y="1835150"/>
          <p14:tracePt t="17348" x="1663700" y="1847850"/>
          <p14:tracePt t="17366" x="1670050" y="1854200"/>
          <p14:tracePt t="17940" x="1670050" y="1847850"/>
          <p14:tracePt t="17948" x="1670050" y="1841500"/>
          <p14:tracePt t="17961" x="1670050" y="1835150"/>
          <p14:tracePt t="17971" x="1670050" y="1822450"/>
          <p14:tracePt t="17981" x="1670050" y="1816100"/>
          <p14:tracePt t="17998" x="1670050" y="1784350"/>
          <p14:tracePt t="18014" x="1670050" y="1765300"/>
          <p14:tracePt t="18031" x="1663700" y="1739900"/>
          <p14:tracePt t="18047" x="1663700" y="1720850"/>
          <p14:tracePt t="18064" x="1663700" y="1701800"/>
          <p14:tracePt t="18081" x="1663700" y="1695450"/>
          <p14:tracePt t="18097" x="1663700" y="1682750"/>
          <p14:tracePt t="18114" x="1663700" y="1676400"/>
          <p14:tracePt t="18131" x="1663700" y="1670050"/>
          <p14:tracePt t="18147" x="1663700" y="1663700"/>
          <p14:tracePt t="18164" x="1663700" y="1657350"/>
          <p14:tracePt t="18186" x="1663700" y="1651000"/>
          <p14:tracePt t="19364" x="1663700" y="1644650"/>
          <p14:tracePt t="26498" x="1663700" y="1638300"/>
          <p14:tracePt t="26505" x="1670050" y="1625600"/>
          <p14:tracePt t="26519" x="1689100" y="1612900"/>
          <p14:tracePt t="26535" x="1695450" y="1606550"/>
          <p14:tracePt t="26551" x="1708150" y="1587500"/>
          <p14:tracePt t="26568" x="1727200" y="1574800"/>
          <p14:tracePt t="26585" x="1733550" y="1555750"/>
          <p14:tracePt t="26602" x="1739900" y="1549400"/>
          <p14:tracePt t="26618" x="1746250" y="1536700"/>
          <p14:tracePt t="26635" x="1752600" y="1530350"/>
          <p14:tracePt t="26652" x="1765300" y="1524000"/>
          <p14:tracePt t="26668" x="1765300" y="1511300"/>
          <p14:tracePt t="26685" x="1771650" y="1511300"/>
          <p14:tracePt t="26701" x="1778000" y="1498600"/>
          <p14:tracePt t="26719" x="1835150" y="1485900"/>
          <p14:tracePt t="26735" x="1885950" y="1473200"/>
          <p14:tracePt t="26751" x="1936750" y="1460500"/>
          <p14:tracePt t="26768" x="1974850" y="1454150"/>
          <p14:tracePt t="26786" x="2032000" y="1428750"/>
          <p14:tracePt t="26801" x="2063750" y="1409700"/>
          <p14:tracePt t="26818" x="2095500" y="1397000"/>
          <p14:tracePt t="26835" x="2139950" y="1377950"/>
          <p14:tracePt t="26852" x="2222500" y="1352550"/>
          <p14:tracePt t="26868" x="2279650" y="1339850"/>
          <p14:tracePt t="26885" x="2336800" y="1333500"/>
          <p14:tracePt t="26901" x="2393950" y="1333500"/>
          <p14:tracePt t="26908" x="2425700" y="1333500"/>
          <p14:tracePt t="26919" x="2501900" y="1333500"/>
          <p14:tracePt t="26935" x="2578100" y="1339850"/>
          <p14:tracePt t="26951" x="2647950" y="1346200"/>
          <p14:tracePt t="26968" x="2755900" y="1365250"/>
          <p14:tracePt t="26984" x="2889250" y="1403350"/>
          <p14:tracePt t="27001" x="3022600" y="1435100"/>
          <p14:tracePt t="27018" x="3060700" y="1447800"/>
          <p14:tracePt t="27034" x="3073400" y="1460500"/>
          <p14:tracePt t="27052" x="3086100" y="1466850"/>
          <p14:tracePt t="27068" x="3168650" y="1504950"/>
          <p14:tracePt t="27084" x="3333750" y="1581150"/>
          <p14:tracePt t="27101" x="3479800" y="1651000"/>
          <p14:tracePt t="27117" x="3581400" y="1682750"/>
          <p14:tracePt t="27135" x="3670300" y="1714500"/>
          <p14:tracePt t="27151" x="3708400" y="1720850"/>
          <p14:tracePt t="27168" x="3746500" y="1733550"/>
          <p14:tracePt t="27185" x="3797300" y="1739900"/>
          <p14:tracePt t="27202" x="3924300" y="1746250"/>
          <p14:tracePt t="27217" x="4013200" y="1758950"/>
          <p14:tracePt t="27234" x="4083050" y="1765300"/>
          <p14:tracePt t="27251" x="4114800" y="1771650"/>
          <p14:tracePt t="27268" x="4140200" y="1784350"/>
          <p14:tracePt t="27624" x="4152900" y="1790700"/>
          <p14:tracePt t="27632" x="4165600" y="1790700"/>
          <p14:tracePt t="27642" x="4184650" y="1790700"/>
          <p14:tracePt t="27650" x="4210050" y="1790700"/>
          <p14:tracePt t="27668" x="4318000" y="1790700"/>
          <p14:tracePt t="27684" x="4394200" y="1765300"/>
          <p14:tracePt t="27700" x="4470400" y="1733550"/>
          <p14:tracePt t="27717" x="4546600" y="1695450"/>
          <p14:tracePt t="27734" x="4648200" y="1657350"/>
          <p14:tracePt t="27750" x="4870450" y="1581150"/>
          <p14:tracePt t="27767" x="5016500" y="1555750"/>
          <p14:tracePt t="27783" x="5143500" y="1524000"/>
          <p14:tracePt t="27800" x="5264150" y="1492250"/>
          <p14:tracePt t="27817" x="5441950" y="1435100"/>
          <p14:tracePt t="27833" x="5543550" y="1377950"/>
          <p14:tracePt t="27850" x="5632450" y="1327150"/>
          <p14:tracePt t="27866" x="5715000" y="1263650"/>
          <p14:tracePt t="27884" x="5829300" y="1181100"/>
          <p14:tracePt t="27900" x="5892800" y="1143000"/>
          <p14:tracePt t="27916" x="5943600" y="1111250"/>
          <p14:tracePt t="27934" x="5981700" y="1092200"/>
          <p14:tracePt t="27950" x="6032500" y="1066800"/>
          <p14:tracePt t="27966" x="6064250" y="1060450"/>
          <p14:tracePt t="27982" x="6083300" y="1054100"/>
          <p14:tracePt t="27999" x="6140450" y="1041400"/>
          <p14:tracePt t="28016" x="6413500" y="1079500"/>
          <p14:tracePt t="28032" x="6521450" y="1117600"/>
          <p14:tracePt t="28049" x="6572250" y="1143000"/>
          <p14:tracePt t="28066" x="6629400" y="1187450"/>
          <p14:tracePt t="28083" x="6724650" y="1282700"/>
          <p14:tracePt t="28099" x="6769100" y="1327150"/>
          <p14:tracePt t="28115" x="6781800" y="1358900"/>
          <p14:tracePt t="28133" x="6794500" y="1377950"/>
          <p14:tracePt t="28149" x="6807200" y="1397000"/>
          <p14:tracePt t="28166" x="6813550" y="1403350"/>
          <p14:tracePt t="28182" x="6819900" y="1409700"/>
          <p14:tracePt t="28199" x="6832600" y="1422400"/>
          <p14:tracePt t="28216" x="6851650" y="1435100"/>
          <p14:tracePt t="28233" x="6877050" y="1460500"/>
          <p14:tracePt t="28249" x="6883400" y="1466850"/>
          <p14:tracePt t="28266" x="6896100" y="1473200"/>
          <p14:tracePt t="28283" x="6896100" y="1479550"/>
          <p14:tracePt t="28299" x="6896100" y="1492250"/>
          <p14:tracePt t="28315" x="6902450" y="1492250"/>
          <p14:tracePt t="28366" x="6908800" y="1492250"/>
          <p14:tracePt t="36879" x="6883400" y="1479550"/>
          <p14:tracePt t="36886" x="6838950" y="1441450"/>
          <p14:tracePt t="36895" x="6807200" y="1428750"/>
          <p14:tracePt t="36904" x="6775450" y="1409700"/>
          <p14:tracePt t="36920" x="6559550" y="1320800"/>
          <p14:tracePt t="36937" x="6419850" y="1276350"/>
          <p14:tracePt t="36953" x="6394450" y="1263650"/>
          <p14:tracePt t="36970" x="6375400" y="1263650"/>
          <p14:tracePt t="37324" x="6350000" y="1250950"/>
          <p14:tracePt t="37332" x="6292850" y="1225550"/>
          <p14:tracePt t="37341" x="6248400" y="1212850"/>
          <p14:tracePt t="37353" x="6134100" y="1187450"/>
          <p14:tracePt t="37369" x="6070600" y="1181100"/>
          <p14:tracePt t="37386" x="6000750" y="1181100"/>
          <p14:tracePt t="37402" x="5949950" y="1181100"/>
          <p14:tracePt t="37407" x="5911850" y="1181100"/>
          <p14:tracePt t="37419" x="5854700" y="1187450"/>
          <p14:tracePt t="37436" x="5810250" y="1193800"/>
          <p14:tracePt t="37452" x="5759450" y="1212850"/>
          <p14:tracePt t="37469" x="5708650" y="1231900"/>
          <p14:tracePt t="37485" x="5632450" y="1263650"/>
          <p14:tracePt t="37502" x="5575300" y="1289050"/>
          <p14:tracePt t="37519" x="5505450" y="1320800"/>
          <p14:tracePt t="37535" x="5441950" y="1346200"/>
          <p14:tracePt t="37552" x="5353050" y="1384300"/>
          <p14:tracePt t="37569" x="5302250" y="1422400"/>
          <p14:tracePt t="37586" x="5257800" y="1441450"/>
          <p14:tracePt t="37602" x="5213350" y="1454150"/>
          <p14:tracePt t="37620" x="5168900" y="1460500"/>
          <p14:tracePt t="37636" x="5124450" y="1460500"/>
          <p14:tracePt t="37652" x="5060950" y="1454150"/>
          <p14:tracePt t="37669" x="4972050" y="1447800"/>
          <p14:tracePt t="37954" x="4959350" y="1441450"/>
          <p14:tracePt t="37961" x="4946650" y="1435100"/>
          <p14:tracePt t="37970" x="4933950" y="1435100"/>
          <p14:tracePt t="37985" x="4902200" y="1428750"/>
          <p14:tracePt t="38002" x="4864100" y="1428750"/>
          <p14:tracePt t="38020" x="4787900" y="1447800"/>
          <p14:tracePt t="38035" x="4730750" y="1473200"/>
          <p14:tracePt t="38052" x="4673600" y="1485900"/>
          <p14:tracePt t="38068" x="4629150" y="1492250"/>
          <p14:tracePt t="38086" x="4572000" y="1511300"/>
          <p14:tracePt t="38102" x="4508500" y="1524000"/>
          <p14:tracePt t="38118" x="4445000" y="1530350"/>
          <p14:tracePt t="38135" x="4362450" y="1530350"/>
          <p14:tracePt t="38151" x="4273550" y="1530350"/>
          <p14:tracePt t="38169" x="4165600" y="1530350"/>
          <p14:tracePt t="38185" x="4121150" y="1530350"/>
          <p14:tracePt t="38201" x="4089400" y="1530350"/>
          <p14:tracePt t="38219" x="4057650" y="1530350"/>
          <p14:tracePt t="38236" x="4006850" y="1530350"/>
          <p14:tracePt t="38251" x="3975100" y="1530350"/>
          <p14:tracePt t="38268" x="3937000" y="1517650"/>
          <p14:tracePt t="38286" x="3886200" y="1492250"/>
          <p14:tracePt t="38637" x="3860800" y="1492250"/>
          <p14:tracePt t="38644" x="3841750" y="1492250"/>
          <p14:tracePt t="38652" x="3810000" y="1492250"/>
          <p14:tracePt t="38667" x="3752850" y="1492250"/>
          <p14:tracePt t="38685" x="3702050" y="1498600"/>
          <p14:tracePt t="38702" x="3644900" y="1511300"/>
          <p14:tracePt t="38718" x="3600450" y="1517650"/>
          <p14:tracePt t="38734" x="3562350" y="1524000"/>
          <p14:tracePt t="38751" x="3524250" y="1530350"/>
          <p14:tracePt t="38769" x="3467100" y="1549400"/>
          <p14:tracePt t="38785" x="3435350" y="1555750"/>
          <p14:tracePt t="38801" x="3403600" y="1562100"/>
          <p14:tracePt t="38817" x="3371850" y="1574800"/>
          <p14:tracePt t="38834" x="3340100" y="1574800"/>
          <p14:tracePt t="38851" x="3289300" y="1574800"/>
          <p14:tracePt t="38867" x="3251200" y="1574800"/>
          <p14:tracePt t="38884" x="3219450" y="1574800"/>
          <p14:tracePt t="38900" x="3194050" y="1574800"/>
          <p14:tracePt t="38905" x="3175000" y="1574800"/>
          <p14:tracePt t="38917" x="3155950" y="1581150"/>
          <p14:tracePt t="38934" x="3130550" y="1581150"/>
          <p14:tracePt t="38950" x="3111500" y="1581150"/>
          <p14:tracePt t="38968" x="3105150" y="1581150"/>
          <p14:tracePt t="38984" x="3086100" y="1581150"/>
          <p14:tracePt t="39000" x="3073400" y="1581150"/>
          <p14:tracePt t="39034" x="3067050" y="1581150"/>
          <p14:tracePt t="39051" x="3054350" y="1587500"/>
          <p14:tracePt t="39067" x="3048000" y="1587500"/>
          <p14:tracePt t="39083" x="3041650" y="1587500"/>
          <p14:tracePt t="46096" x="3060700" y="1587500"/>
          <p14:tracePt t="46103" x="3098800" y="1587500"/>
          <p14:tracePt t="46113" x="3155950" y="1587500"/>
          <p14:tracePt t="46125" x="3263900" y="1581150"/>
          <p14:tracePt t="46140" x="3346450" y="1574800"/>
          <p14:tracePt t="46157" x="3397250" y="1568450"/>
          <p14:tracePt t="46174" x="3448050" y="1562100"/>
          <p14:tracePt t="46191" x="3505200" y="1549400"/>
          <p14:tracePt t="46207" x="3536950" y="1543050"/>
          <p14:tracePt t="46223" x="3562350" y="1530350"/>
          <p14:tracePt t="46240" x="3575050" y="1524000"/>
          <p14:tracePt t="46258" x="3587750" y="1524000"/>
          <p14:tracePt t="46274" x="3594100" y="1524000"/>
          <p14:tracePt t="46385" x="3600450" y="1517650"/>
          <p14:tracePt t="46395" x="3606800" y="1511300"/>
          <p14:tracePt t="46415" x="3613150" y="1504950"/>
          <p14:tracePt t="46423" x="3613150" y="1498600"/>
          <p14:tracePt t="46440" x="3613150" y="1492250"/>
          <p14:tracePt t="48817" x="3606800" y="1492250"/>
          <p14:tracePt t="48825" x="3594100" y="1504950"/>
          <p14:tracePt t="48836" x="3575050" y="1517650"/>
          <p14:tracePt t="48854" x="3498850" y="1568450"/>
          <p14:tracePt t="48870" x="3435350" y="1600200"/>
          <p14:tracePt t="48886" x="3365500" y="1625600"/>
          <p14:tracePt t="48903" x="3314700" y="1644650"/>
          <p14:tracePt t="48909" x="3289300" y="1651000"/>
          <p14:tracePt t="48920" x="3238500" y="1670050"/>
          <p14:tracePt t="48936" x="3168650" y="1689100"/>
          <p14:tracePt t="48953" x="3105150" y="1708150"/>
          <p14:tracePt t="48969" x="3067050" y="1727200"/>
          <p14:tracePt t="48987" x="3016250" y="1771650"/>
          <p14:tracePt t="49002" x="2990850" y="1816100"/>
          <p14:tracePt t="49019" x="2971800" y="1847850"/>
          <p14:tracePt t="49037" x="2965450" y="1873250"/>
          <p14:tracePt t="49053" x="2952750" y="1885950"/>
          <p14:tracePt t="49070" x="2946400" y="1892300"/>
          <p14:tracePt t="49086" x="2946400" y="1898650"/>
          <p14:tracePt t="49119" x="2946400" y="1905000"/>
          <p14:tracePt t="49135" x="2946400" y="1911350"/>
          <p14:tracePt t="49151" x="2946400" y="1917700"/>
          <p14:tracePt t="49566" x="2946400" y="1924050"/>
          <p14:tracePt t="49574" x="2946400" y="1930400"/>
          <p14:tracePt t="49585" x="2946400" y="1936750"/>
          <p14:tracePt t="49602" x="2946400" y="1962150"/>
          <p14:tracePt t="49619" x="2946400" y="1981200"/>
          <p14:tracePt t="49635" x="2933700" y="2012950"/>
          <p14:tracePt t="49652" x="2914650" y="2044700"/>
          <p14:tracePt t="49669" x="2889250" y="2108200"/>
          <p14:tracePt t="49685" x="2863850" y="2146300"/>
          <p14:tracePt t="49702" x="2844800" y="2190750"/>
          <p14:tracePt t="49718" x="2819400" y="2228850"/>
          <p14:tracePt t="49737" x="2794000" y="2279650"/>
          <p14:tracePt t="49751" x="2781300" y="2311400"/>
          <p14:tracePt t="49769" x="2768600" y="2336800"/>
          <p14:tracePt t="49785" x="2749550" y="2362200"/>
          <p14:tracePt t="49802" x="2717800" y="2406650"/>
          <p14:tracePt t="49818" x="2692400" y="2444750"/>
          <p14:tracePt t="49835" x="2679700" y="2463800"/>
          <p14:tracePt t="49851" x="2660650" y="2482850"/>
          <p14:tracePt t="49869" x="2641600" y="2508250"/>
          <p14:tracePt t="49885" x="2635250" y="2520950"/>
          <p14:tracePt t="49901" x="2628900" y="2527300"/>
          <p14:tracePt t="49908" x="2622550" y="2527300"/>
          <p14:tracePt t="49918" x="2622550" y="2533650"/>
          <p14:tracePt t="49935" x="2616200" y="2533650"/>
          <p14:tracePt t="50010" x="2616200" y="2520950"/>
          <p14:tracePt t="50021" x="2616200" y="2514600"/>
          <p14:tracePt t="50033" x="2622550" y="2501900"/>
          <p14:tracePt t="50043" x="2622550" y="2495550"/>
          <p14:tracePt t="50052" x="2628900" y="2482850"/>
          <p14:tracePt t="50069" x="2654300" y="2463800"/>
          <p14:tracePt t="50085" x="2673350" y="2451100"/>
          <p14:tracePt t="50101" x="2698750" y="2432050"/>
          <p14:tracePt t="50118" x="2736850" y="2413000"/>
          <p14:tracePt t="50135" x="2781300" y="2400300"/>
          <p14:tracePt t="50151" x="2895600" y="2387600"/>
          <p14:tracePt t="50168" x="2971800" y="2381250"/>
          <p14:tracePt t="50184" x="3028950" y="2374900"/>
          <p14:tracePt t="50202" x="3098800" y="2362200"/>
          <p14:tracePt t="50218" x="3194050" y="2343150"/>
          <p14:tracePt t="50234" x="3257550" y="2336800"/>
          <p14:tracePt t="50251" x="3340100" y="2324100"/>
          <p14:tracePt t="50268" x="3416300" y="2311400"/>
          <p14:tracePt t="50285" x="3479800" y="2305050"/>
          <p14:tracePt t="50301" x="3517900" y="2298700"/>
          <p14:tracePt t="50317" x="3536950" y="2286000"/>
          <p14:tracePt t="50334" x="3556000" y="2273300"/>
          <p14:tracePt t="50351" x="3670300" y="2247900"/>
          <p14:tracePt t="50368" x="3835400" y="2247900"/>
          <p14:tracePt t="50384" x="3943350" y="2260600"/>
          <p14:tracePt t="50401" x="3994150" y="2273300"/>
          <p14:tracePt t="50408" x="4013200" y="2273300"/>
          <p14:tracePt t="50418" x="4025900" y="2273300"/>
          <p14:tracePt t="50434" x="4032250" y="2273300"/>
          <p14:tracePt t="50450" x="4038600" y="2273300"/>
          <p14:tracePt t="50468" x="4044950" y="2273300"/>
          <p14:tracePt t="50485" x="4057650" y="2273300"/>
          <p14:tracePt t="51428" x="4051300" y="2273300"/>
          <p14:tracePt t="51436" x="4044950" y="2273300"/>
          <p14:tracePt t="51449" x="4025900" y="2273300"/>
          <p14:tracePt t="51466" x="4000500" y="2273300"/>
          <p14:tracePt t="51482" x="3975100" y="2273300"/>
          <p14:tracePt t="51499" x="3943350" y="2279650"/>
          <p14:tracePt t="51516" x="3879850" y="2292350"/>
          <p14:tracePt t="51532" x="3848100" y="2305050"/>
          <p14:tracePt t="51549" x="3822700" y="2311400"/>
          <p14:tracePt t="51566" x="3797300" y="2317750"/>
          <p14:tracePt t="51582" x="3765550" y="2324100"/>
          <p14:tracePt t="51599" x="3759200" y="2324100"/>
          <p14:tracePt t="51615" x="3752850" y="2324100"/>
          <p14:tracePt t="51632" x="3746500" y="2324100"/>
          <p14:tracePt t="51649" x="3740150" y="2324100"/>
          <p14:tracePt t="51666" x="3733800" y="2324100"/>
          <p14:tracePt t="51917" x="3740150" y="2324100"/>
          <p14:tracePt t="51925" x="3759200" y="2324100"/>
          <p14:tracePt t="51932" x="3765550" y="2324100"/>
          <p14:tracePt t="51948" x="3803650" y="2311400"/>
          <p14:tracePt t="51965" x="3860800" y="2311400"/>
          <p14:tracePt t="51983" x="3975100" y="2311400"/>
          <p14:tracePt t="51998" x="4057650" y="2317750"/>
          <p14:tracePt t="52015" x="4114800" y="2324100"/>
          <p14:tracePt t="52032" x="4159250" y="2330450"/>
          <p14:tracePt t="52049" x="4203700" y="2330450"/>
          <p14:tracePt t="52065" x="4241800" y="2330450"/>
          <p14:tracePt t="52081" x="4305300" y="2336800"/>
          <p14:tracePt t="52098" x="4432300" y="2362200"/>
          <p14:tracePt t="52116" x="4578350" y="2393950"/>
          <p14:tracePt t="52132" x="4622800" y="2406650"/>
          <p14:tracePt t="52149" x="4654550" y="2413000"/>
          <p14:tracePt t="52165" x="4679950" y="2413000"/>
          <p14:tracePt t="52182" x="4711700" y="2419350"/>
          <p14:tracePt t="52198" x="4756150" y="2419350"/>
          <p14:tracePt t="52215" x="4857750" y="2444750"/>
          <p14:tracePt t="52231" x="4991100" y="2482850"/>
          <p14:tracePt t="52249" x="5156200" y="2559050"/>
          <p14:tracePt t="52264" x="5251450" y="2622550"/>
          <p14:tracePt t="52281" x="5295900" y="2654300"/>
          <p14:tracePt t="52673" x="5340350" y="2673350"/>
          <p14:tracePt t="52681" x="5391150" y="2686050"/>
          <p14:tracePt t="52689" x="5422900" y="2692400"/>
          <p14:tracePt t="52697" x="5454650" y="2698750"/>
          <p14:tracePt t="52714" x="5499100" y="2717800"/>
          <p14:tracePt t="52731" x="5588000" y="2749550"/>
          <p14:tracePt t="52748" x="5651500" y="2781300"/>
          <p14:tracePt t="52765" x="5689600" y="2800350"/>
          <p14:tracePt t="52781" x="5734050" y="2819400"/>
          <p14:tracePt t="52799" x="5791200" y="2844800"/>
          <p14:tracePt t="52814" x="5810250" y="2851150"/>
          <p14:tracePt t="52831" x="5816600" y="2863850"/>
          <p14:tracePt t="52865" x="5880100" y="2882900"/>
          <p14:tracePt t="52881" x="5905500" y="2889250"/>
          <p14:tracePt t="52897" x="5918200" y="2895600"/>
          <p14:tracePt t="52903" x="5930900" y="2895600"/>
          <p14:tracePt t="52914" x="5937250" y="2895600"/>
          <p14:tracePt t="52932" x="5949950" y="2895600"/>
          <p14:tracePt t="52947" x="5956300" y="2895600"/>
          <p14:tracePt t="52963" x="5969000" y="2895600"/>
          <p14:tracePt t="52980" x="5981700" y="2889250"/>
          <p14:tracePt t="52998" x="5994400" y="2876550"/>
          <p14:tracePt t="53013" x="6013450" y="2857500"/>
          <p14:tracePt t="53030" x="6026150" y="2825750"/>
          <p14:tracePt t="53047" x="6038850" y="2800350"/>
          <p14:tracePt t="53064" x="6057900" y="2768600"/>
          <p14:tracePt t="53081" x="6070600" y="2743200"/>
          <p14:tracePt t="53097" x="6076950" y="2736850"/>
          <p14:tracePt t="53114" x="6083300" y="2730500"/>
          <p14:tracePt t="53131" x="6083300" y="2724150"/>
          <p14:tracePt t="53147" x="6083300" y="2717800"/>
          <p14:tracePt t="53163" x="6083300" y="2711450"/>
          <p14:tracePt t="53926" x="6083300" y="2717800"/>
          <p14:tracePt t="54083" x="6083300" y="2724150"/>
          <p14:tracePt t="54126" x="6083300" y="2730500"/>
          <p14:tracePt t="54149" x="6076950" y="2730500"/>
          <p14:tracePt t="54155" x="6076950" y="2736850"/>
          <p14:tracePt t="54163" x="6076950" y="2743200"/>
          <p14:tracePt t="54178" x="6070600" y="2749550"/>
          <p14:tracePt t="54195" x="6057900" y="2762250"/>
          <p14:tracePt t="54211" x="6057900" y="2768600"/>
          <p14:tracePt t="54228" x="6051550" y="2781300"/>
          <p14:tracePt t="54245" x="6051550" y="2787650"/>
          <p14:tracePt t="54318" x="6051550" y="2774950"/>
          <p14:tracePt t="54325" x="6051550" y="2768600"/>
          <p14:tracePt t="54334" x="6051550" y="2762250"/>
          <p14:tracePt t="54345" x="6057900" y="2755900"/>
          <p14:tracePt t="54362" x="6070600" y="2730500"/>
          <p14:tracePt t="54395" x="6070600" y="2717800"/>
          <p14:tracePt t="55468" x="6070600" y="2724150"/>
          <p14:tracePt t="55935" x="6070600" y="2730500"/>
          <p14:tracePt t="55944" x="6064250" y="2730500"/>
          <p14:tracePt t="55954" x="6064250" y="2736850"/>
          <p14:tracePt t="55972" x="6064250" y="2743200"/>
          <p14:tracePt t="55983" x="6064250" y="2749550"/>
          <p14:tracePt t="56053" x="6057900" y="2755900"/>
          <p14:tracePt t="56076" x="6051550" y="2762250"/>
          <p14:tracePt t="56085" x="6045200" y="2768600"/>
          <p14:tracePt t="56106" x="6045200" y="2774950"/>
          <p14:tracePt t="56491" x="6045200" y="2768600"/>
          <p14:tracePt t="56506" x="6045200" y="2762250"/>
          <p14:tracePt t="56531" x="6045200" y="2755900"/>
          <p14:tracePt t="56538" x="6045200" y="2749550"/>
          <p14:tracePt t="57248" x="6070600" y="2730500"/>
          <p14:tracePt t="57255" x="6096000" y="2711450"/>
          <p14:tracePt t="57265" x="6134100" y="2698750"/>
          <p14:tracePt t="57274" x="6159500" y="2686050"/>
          <p14:tracePt t="57291" x="6242050" y="2628900"/>
          <p14:tracePt t="57308" x="6292850" y="2597150"/>
          <p14:tracePt t="57324" x="6350000" y="2565400"/>
          <p14:tracePt t="57343" x="6451600" y="2508250"/>
          <p14:tracePt t="57359" x="6521450" y="2476500"/>
          <p14:tracePt t="57374" x="6572250" y="2451100"/>
          <p14:tracePt t="57390" x="6616700" y="2432050"/>
          <p14:tracePt t="57407" x="6642100" y="2419350"/>
          <p14:tracePt t="57411" x="6654800" y="2413000"/>
          <p14:tracePt t="57424" x="6673850" y="2406650"/>
          <p14:tracePt t="57440" x="6686550" y="2400300"/>
          <p14:tracePt t="57457" x="6692900" y="2393950"/>
          <p14:tracePt t="57473" x="6699250" y="2387600"/>
          <p14:tracePt t="57489" x="6705600" y="2381250"/>
          <p14:tracePt t="57507" x="6711950" y="2374900"/>
          <p14:tracePt t="57523" x="6718300" y="2374900"/>
          <p14:tracePt t="57558" x="6724650" y="2374900"/>
          <p14:tracePt t="57574" x="6731000" y="2368550"/>
          <p14:tracePt t="57590" x="6737350" y="2368550"/>
          <p14:tracePt t="57607" x="6743700" y="2362200"/>
          <p14:tracePt t="57623" x="6750050" y="2362200"/>
          <p14:tracePt t="57640" x="6750050" y="2355850"/>
          <p14:tracePt t="57744" x="6750050" y="2362200"/>
          <p14:tracePt t="57752" x="6750050" y="2368550"/>
          <p14:tracePt t="57760" x="6750050" y="2374900"/>
          <p14:tracePt t="57774" x="6750050" y="2387600"/>
          <p14:tracePt t="57790" x="6750050" y="2393950"/>
          <p14:tracePt t="57807" x="6750050" y="2413000"/>
          <p14:tracePt t="57824" x="6762750" y="2451100"/>
          <p14:tracePt t="58463" x="6762750" y="2457450"/>
          <p14:tracePt t="58471" x="6762750" y="2463800"/>
          <p14:tracePt t="58480" x="6762750" y="2470150"/>
          <p14:tracePt t="58489" x="6762750" y="2476500"/>
          <p14:tracePt t="58507" x="6750050" y="2508250"/>
          <p14:tracePt t="58523" x="6737350" y="2527300"/>
          <p14:tracePt t="58539" x="6731000" y="2546350"/>
          <p14:tracePt t="58555" x="6718300" y="2559050"/>
          <p14:tracePt t="58573" x="6705600" y="2578100"/>
          <p14:tracePt t="58590" x="6673850" y="2628900"/>
          <p14:tracePt t="58605" x="6648450" y="2698750"/>
          <p14:tracePt t="58622" x="6610350" y="2768600"/>
          <p14:tracePt t="58640" x="6572250" y="2863850"/>
          <p14:tracePt t="58656" x="6546850" y="2940050"/>
          <p14:tracePt t="58672" x="6534150" y="2978150"/>
          <p14:tracePt t="58689" x="6527800" y="3009900"/>
          <p14:tracePt t="58705" x="6521450" y="3016250"/>
          <p14:tracePt t="58722" x="6515100" y="3022600"/>
          <p14:tracePt t="58738" x="6515100" y="3028950"/>
          <p14:tracePt t="59420" x="6508750" y="3028950"/>
          <p14:tracePt t="59444" x="6502400" y="3028950"/>
          <p14:tracePt t="59451" x="6496050" y="3028950"/>
          <p14:tracePt t="59465" x="6489700" y="3028950"/>
          <p14:tracePt t="59474" x="6483350" y="3028950"/>
          <p14:tracePt t="59488" x="6470650" y="3028950"/>
          <p14:tracePt t="59504" x="6457950" y="3028950"/>
          <p14:tracePt t="59521" x="6438900" y="3028950"/>
          <p14:tracePt t="59539" x="6381750" y="3022600"/>
          <p14:tracePt t="59554" x="6311900" y="3003550"/>
          <p14:tracePt t="59571" x="6210300" y="2971800"/>
          <p14:tracePt t="59589" x="6140450" y="2959100"/>
          <p14:tracePt t="59605" x="6083300" y="2952750"/>
          <p14:tracePt t="59621" x="6064250" y="2952750"/>
          <p14:tracePt t="59637" x="6045200" y="2952750"/>
          <p14:tracePt t="59654" x="6032500" y="2952750"/>
          <p14:tracePt t="59671" x="6013450" y="2959100"/>
          <p14:tracePt t="59688" x="6007100" y="2965450"/>
          <p14:tracePt t="59704" x="5994400" y="2965450"/>
          <p14:tracePt t="59721" x="5981700" y="2971800"/>
          <p14:tracePt t="59738" x="5962650" y="2978150"/>
          <p14:tracePt t="59754" x="5949950" y="2978150"/>
          <p14:tracePt t="59771" x="5924550" y="2984500"/>
          <p14:tracePt t="59787" x="5905500" y="2984500"/>
          <p14:tracePt t="59805" x="5886450" y="2990850"/>
          <p14:tracePt t="59820" x="5880100" y="2990850"/>
          <p14:tracePt t="59837" x="5873750" y="2997200"/>
          <p14:tracePt t="59854" x="5867400" y="2997200"/>
          <p14:tracePt t="59872" x="5854700" y="2997200"/>
          <p14:tracePt t="59904" x="5848350" y="2997200"/>
          <p14:tracePt t="60272" x="5848350" y="3003550"/>
          <p14:tracePt t="60398" x="5848350" y="3009900"/>
          <p14:tracePt t="60851" x="5848350" y="3016250"/>
          <p14:tracePt t="60865" x="5842000" y="3016250"/>
          <p14:tracePt t="60875" x="5835650" y="3016250"/>
          <p14:tracePt t="60897" x="5829300" y="3022600"/>
          <p14:tracePt t="60911" x="5822950" y="3022600"/>
          <p14:tracePt t="60919" x="5822950" y="3028950"/>
          <p14:tracePt t="60935" x="5816600" y="3028950"/>
          <p14:tracePt t="60952" x="5810250" y="3035300"/>
          <p14:tracePt t="60970" x="5803900" y="3041650"/>
          <p14:tracePt t="60985" x="5791200" y="3041650"/>
          <p14:tracePt t="61002" x="5791200" y="3048000"/>
          <p14:tracePt t="61020" x="5784850" y="3060700"/>
          <p14:tracePt t="61036" x="5778500" y="3067050"/>
          <p14:tracePt t="61052" x="5759450" y="3079750"/>
          <p14:tracePt t="61069" x="5746750" y="3092450"/>
          <p14:tracePt t="61085" x="5734050" y="3105150"/>
          <p14:tracePt t="61102" x="5715000" y="3124200"/>
          <p14:tracePt t="61119" x="5708650" y="3136900"/>
          <p14:tracePt t="61135" x="5695950" y="3149600"/>
          <p14:tracePt t="61152" x="5683250" y="3168650"/>
          <p14:tracePt t="61169" x="5657850" y="3194050"/>
          <p14:tracePt t="61185" x="5645150" y="3206750"/>
          <p14:tracePt t="61202" x="5632450" y="3225800"/>
          <p14:tracePt t="61219" x="5626100" y="3244850"/>
          <p14:tracePt t="61236" x="5613400" y="3257550"/>
          <p14:tracePt t="61252" x="5613400" y="3270250"/>
          <p14:tracePt t="61269" x="5607050" y="3276600"/>
          <p14:tracePt t="61285" x="5594350" y="3282950"/>
          <p14:tracePt t="61302" x="5588000" y="3282950"/>
          <p14:tracePt t="61335" x="5581650" y="3282950"/>
          <p14:tracePt t="61351" x="5575300" y="3289300"/>
          <p14:tracePt t="61370" x="5562600" y="3295650"/>
          <p14:tracePt t="61385" x="5562600" y="3302000"/>
          <p14:tracePt t="61402" x="5549900" y="3302000"/>
          <p14:tracePt t="61408" x="5549900" y="3308350"/>
          <p14:tracePt t="61419" x="5549900" y="3314700"/>
          <p14:tracePt t="61436" x="5530850" y="3321050"/>
          <p14:tracePt t="61451" x="5505450" y="3333750"/>
          <p14:tracePt t="61468" x="5486400" y="3352800"/>
          <p14:tracePt t="61485" x="5448300" y="3384550"/>
          <p14:tracePt t="61502" x="5410200" y="3441700"/>
          <p14:tracePt t="61866" x="5397500" y="3467100"/>
          <p14:tracePt t="61874" x="5378450" y="3492500"/>
          <p14:tracePt t="61884" x="5359400" y="3543300"/>
          <p14:tracePt t="61901" x="5334000" y="3581400"/>
          <p14:tracePt t="61918" x="5283200" y="3695700"/>
          <p14:tracePt t="61934" x="5245100" y="3733800"/>
          <p14:tracePt t="61951" x="5213350" y="3759200"/>
          <p14:tracePt t="61967" x="5168900" y="3784600"/>
          <p14:tracePt t="61984" x="5111750" y="3835400"/>
          <p14:tracePt t="62000" x="5073650" y="3867150"/>
          <p14:tracePt t="62018" x="5035550" y="3892550"/>
          <p14:tracePt t="62034" x="5016500" y="3911600"/>
          <p14:tracePt t="62051" x="4972050" y="3956050"/>
          <p14:tracePt t="62068" x="4959350" y="3968750"/>
          <p14:tracePt t="62084" x="4946650" y="3987800"/>
          <p14:tracePt t="62101" x="4933950" y="3994150"/>
          <p14:tracePt t="62118" x="4927600" y="4000500"/>
          <p14:tracePt t="62134" x="4921250" y="4006850"/>
          <p14:tracePt t="62150" x="4914900" y="4013200"/>
          <p14:tracePt t="62167" x="4908550" y="4013200"/>
          <p14:tracePt t="62245" x="4902200" y="4013200"/>
          <p14:tracePt t="62275" x="4902200" y="4019550"/>
          <p14:tracePt t="62297" x="4902200" y="4025900"/>
          <p14:tracePt t="62401" x="4895850" y="4019550"/>
          <p14:tracePt t="62408" x="4889500" y="4006850"/>
          <p14:tracePt t="62417" x="4876800" y="3987800"/>
          <p14:tracePt t="62433" x="4857750" y="3956050"/>
          <p14:tracePt t="62451" x="4845050" y="3930650"/>
          <p14:tracePt t="62467" x="4838700" y="3911600"/>
          <p14:tracePt t="62483" x="4838700" y="3905250"/>
          <p14:tracePt t="62501" x="4838700" y="3898900"/>
          <p14:tracePt t="62516" x="4838700" y="3892550"/>
          <p14:tracePt t="62534" x="4838700" y="3879850"/>
          <p14:tracePt t="62615" x="4832350" y="3873500"/>
          <p14:tracePt t="62639" x="4826000" y="3873500"/>
          <p14:tracePt t="62646" x="4819650" y="3873500"/>
          <p14:tracePt t="62660" x="4813300" y="3873500"/>
          <p14:tracePt t="62682" x="4806950" y="3873500"/>
          <p14:tracePt t="62712" x="4806950" y="3867150"/>
          <p14:tracePt t="62727" x="4800600" y="3867150"/>
          <p14:tracePt t="62736" x="4800600" y="3860800"/>
          <p14:tracePt t="62750" x="4794250" y="3848100"/>
          <p14:tracePt t="62766" x="4787900" y="3841750"/>
          <p14:tracePt t="62784" x="4781550" y="3822700"/>
          <p14:tracePt t="62800" x="4781550" y="3784600"/>
          <p14:tracePt t="62816" x="4781550" y="3765550"/>
          <p14:tracePt t="62833" x="4781550" y="3740150"/>
          <p14:tracePt t="62850" x="4781550" y="3727450"/>
          <p14:tracePt t="62867" x="4781550" y="3714750"/>
          <p14:tracePt t="62883" x="4781550" y="3708400"/>
          <p14:tracePt t="62899" x="4781550" y="3702050"/>
          <p14:tracePt t="63579" x="4781550" y="3708400"/>
          <p14:tracePt t="63603" x="4781550" y="3714750"/>
          <p14:tracePt t="63632" x="4781550" y="3721100"/>
          <p14:tracePt t="63646" x="4781550" y="3727450"/>
          <p14:tracePt t="63684" x="4781550" y="3733800"/>
          <p14:tracePt t="63935" x="4775200" y="3740150"/>
          <p14:tracePt t="63943" x="4775200" y="3746500"/>
          <p14:tracePt t="63958" x="4768850" y="3746500"/>
          <p14:tracePt t="63966" x="4762500" y="3746500"/>
          <p14:tracePt t="63981" x="4762500" y="3752850"/>
          <p14:tracePt t="64004" x="4762500" y="3759200"/>
          <p14:tracePt t="64024" x="4756150" y="3759200"/>
          <p14:tracePt t="64034" x="4756150" y="3765550"/>
          <p14:tracePt t="64640" x="4749800" y="3765550"/>
          <p14:tracePt t="66841" x="4737100" y="3765550"/>
          <p14:tracePt t="66849" x="4718050" y="3771900"/>
          <p14:tracePt t="66860" x="4711700" y="3778250"/>
          <p14:tracePt t="66878" x="4660900" y="3810000"/>
          <p14:tracePt t="66894" x="4629150" y="3829050"/>
          <p14:tracePt t="66911" x="4572000" y="3867150"/>
          <p14:tracePt t="66927" x="4521200" y="3898900"/>
          <p14:tracePt t="66945" x="4451350" y="3949700"/>
          <p14:tracePt t="66960" x="4413250" y="3981450"/>
          <p14:tracePt t="66977" x="4381500" y="4019550"/>
          <p14:tracePt t="66993" x="4362450" y="4032250"/>
          <p14:tracePt t="67010" x="4324350" y="4064000"/>
          <p14:tracePt t="67026" x="4305300" y="4076700"/>
          <p14:tracePt t="67043" x="4286250" y="4095750"/>
          <p14:tracePt t="67060" x="4273550" y="4102100"/>
          <p14:tracePt t="67077" x="4248150" y="4127500"/>
          <p14:tracePt t="67093" x="4222750" y="4140200"/>
          <p14:tracePt t="67110" x="4197350" y="4159250"/>
          <p14:tracePt t="67126" x="4171950" y="4178300"/>
          <p14:tracePt t="67143" x="4146550" y="4197350"/>
          <p14:tracePt t="67160" x="4095750" y="4222750"/>
          <p14:tracePt t="67176" x="4070350" y="4229100"/>
          <p14:tracePt t="67193" x="4064000" y="4235450"/>
          <p14:tracePt t="67605" x="4051300" y="4241800"/>
          <p14:tracePt t="67614" x="4025900" y="4273550"/>
          <p14:tracePt t="67626" x="3981450" y="4324350"/>
          <p14:tracePt t="67643" x="3924300" y="4381500"/>
          <p14:tracePt t="67660" x="3886200" y="4432300"/>
          <p14:tracePt t="67676" x="3848100" y="4464050"/>
          <p14:tracePt t="67693" x="3816350" y="4508500"/>
          <p14:tracePt t="67710" x="3790950" y="4527550"/>
          <p14:tracePt t="67726" x="3784600" y="4540250"/>
          <p14:tracePt t="67743" x="3765550" y="4552950"/>
          <p14:tracePt t="67760" x="3746500" y="4565650"/>
          <p14:tracePt t="67776" x="3746500" y="4578350"/>
          <p14:tracePt t="67792" x="3733800" y="4578350"/>
          <p14:tracePt t="67809" x="3727450" y="4584700"/>
          <p14:tracePt t="67826" x="3721100" y="4597400"/>
          <p14:tracePt t="67842" x="3714750" y="4603750"/>
          <p14:tracePt t="67859" x="3708400" y="4610100"/>
          <p14:tracePt t="67875" x="3702050" y="4610100"/>
          <p14:tracePt t="67893" x="3695700" y="4622800"/>
          <p14:tracePt t="67897" x="3689350" y="4622800"/>
          <p14:tracePt t="67910" x="3683000" y="4622800"/>
          <p14:tracePt t="67939" x="3676650" y="4622800"/>
          <p14:tracePt t="68213" x="3676650" y="4616450"/>
          <p14:tracePt t="68221" x="3683000" y="4603750"/>
          <p14:tracePt t="68230" x="3683000" y="4591050"/>
          <p14:tracePt t="68242" x="3689350" y="4572000"/>
          <p14:tracePt t="68259" x="3695700" y="4552950"/>
          <p14:tracePt t="68275" x="3702050" y="4533900"/>
          <p14:tracePt t="68292" x="3702050" y="4527550"/>
          <p14:tracePt t="68309" x="3702050" y="4514850"/>
          <p14:tracePt t="68341" x="3702050" y="4502150"/>
          <p14:tracePt t="68378" x="3702050" y="4495800"/>
          <p14:tracePt t="68406" x="3702050" y="4489450"/>
          <p14:tracePt t="68416" x="3702050" y="4483100"/>
          <p14:tracePt t="68451" x="3702050" y="4476750"/>
          <p14:tracePt t="68466" x="3702050" y="4470400"/>
          <p14:tracePt t="68473" x="3702050" y="4464050"/>
          <p14:tracePt t="68496" x="3702050" y="4457700"/>
          <p14:tracePt t="69474" x="3708400" y="4451350"/>
          <p14:tracePt t="69497" x="3708400" y="4445000"/>
          <p14:tracePt t="69518" x="3708400" y="4438650"/>
          <p14:tracePt t="69547" x="3714750" y="4438650"/>
          <p14:tracePt t="69645" x="3721100" y="4432300"/>
          <p14:tracePt t="69653" x="3727450" y="4432300"/>
          <p14:tracePt t="69663" x="3746500" y="4432300"/>
          <p14:tracePt t="69673" x="3771900" y="4432300"/>
          <p14:tracePt t="69690" x="3790950" y="4432300"/>
          <p14:tracePt t="69723" x="3803650" y="4432300"/>
          <p14:tracePt t="69740" x="3810000" y="4432300"/>
          <p14:tracePt t="70445" x="3810000" y="4438650"/>
          <p14:tracePt t="70779" x="3810000" y="4445000"/>
          <p14:tracePt t="70823" x="3810000" y="4451350"/>
          <p14:tracePt t="70883" x="3816350" y="4451350"/>
          <p14:tracePt t="70912" x="3822700" y="4451350"/>
          <p14:tracePt t="70979" x="3829050" y="4451350"/>
          <p14:tracePt t="71023" x="3835400" y="4451350"/>
          <p14:tracePt t="71802" x="3835400" y="4457700"/>
          <p14:tracePt t="71809" x="3841750" y="4464050"/>
          <p14:tracePt t="71825" x="3848100" y="4464050"/>
          <p14:tracePt t="71836" x="3854450" y="4470400"/>
          <p14:tracePt t="71854" x="3860800" y="4470400"/>
          <p14:tracePt t="71913" x="3873500" y="4470400"/>
          <p14:tracePt t="71923" x="3873500" y="4476750"/>
          <p14:tracePt t="71930" x="3886200" y="4483100"/>
          <p14:tracePt t="71936" x="3892550" y="4483100"/>
          <p14:tracePt t="71953" x="3911600" y="4489450"/>
          <p14:tracePt t="71971" x="3917950" y="4502150"/>
          <p14:tracePt t="71988" x="3924300" y="4502150"/>
          <p14:tracePt t="72003" x="3930650" y="4508500"/>
          <p14:tracePt t="72020" x="3930650" y="4514850"/>
          <p14:tracePt t="72036" x="3930650" y="4521200"/>
          <p14:tracePt t="72053" x="3930650" y="4527550"/>
          <p14:tracePt t="72070" x="3930650" y="4533900"/>
          <p14:tracePt t="72086" x="3930650" y="4546600"/>
          <p14:tracePt t="72103" x="3930650" y="4559300"/>
          <p14:tracePt t="72120" x="3930650" y="4591050"/>
          <p14:tracePt t="72136" x="3930650" y="4610100"/>
          <p14:tracePt t="72153" x="3930650" y="4635500"/>
          <p14:tracePt t="72170" x="3924300" y="4667250"/>
          <p14:tracePt t="72187" x="3892550" y="4711700"/>
          <p14:tracePt t="72203" x="3867150" y="4737100"/>
          <p14:tracePt t="72220" x="3848100" y="4768850"/>
          <p14:tracePt t="72236" x="3816350" y="4800600"/>
          <p14:tracePt t="72253" x="3771900" y="4857750"/>
          <p14:tracePt t="72269" x="3752850" y="4895850"/>
          <p14:tracePt t="72286" x="3740150" y="4921250"/>
          <p14:tracePt t="72303" x="3721100" y="4953000"/>
          <p14:tracePt t="72320" x="3708400" y="4978400"/>
          <p14:tracePt t="72336" x="3702050" y="4991100"/>
          <p14:tracePt t="72352" x="3695700" y="5003800"/>
          <p14:tracePt t="72369" x="3689350" y="5010150"/>
          <p14:tracePt t="72387" x="3676650" y="5016500"/>
          <p14:tracePt t="72402" x="3676650" y="5022850"/>
          <p14:tracePt t="72442" x="3670300" y="5022850"/>
          <p14:tracePt t="72448" x="3670300" y="5029200"/>
          <p14:tracePt t="72456" x="3663950" y="5035550"/>
          <p14:tracePt t="72470" x="3663950" y="5041900"/>
          <p14:tracePt t="72493" x="3657600" y="5048250"/>
          <p14:tracePt t="72503" x="3657600" y="5054600"/>
          <p14:tracePt t="72520" x="3657600" y="5073650"/>
          <p14:tracePt t="72535" x="3651250" y="5086350"/>
          <p14:tracePt t="72552" x="3651250" y="5099050"/>
          <p14:tracePt t="72568" x="3644900" y="5105400"/>
          <p14:tracePt t="72585" x="3644900" y="5111750"/>
          <p14:tracePt t="72602" x="3644900" y="5124450"/>
          <p14:tracePt t="73056" x="3651250" y="5124450"/>
          <p14:tracePt t="73063" x="3651250" y="5118100"/>
          <p14:tracePt t="73073" x="3657600" y="5111750"/>
          <p14:tracePt t="73093" x="3663950" y="5105400"/>
          <p14:tracePt t="73102" x="3670300" y="5105400"/>
          <p14:tracePt t="73118" x="3670300" y="5099050"/>
          <p14:tracePt t="73136" x="3689350" y="5086350"/>
          <p14:tracePt t="73151" x="3689350" y="5080000"/>
          <p14:tracePt t="73168" x="3702050" y="5080000"/>
          <p14:tracePt t="73184" x="3714750" y="5067300"/>
          <p14:tracePt t="73201" x="3721100" y="5060950"/>
          <p14:tracePt t="73234" x="3733800" y="5060950"/>
          <p14:tracePt t="73268" x="3746500" y="5060950"/>
          <p14:tracePt t="73284" x="3765550" y="5060950"/>
          <p14:tracePt t="73301" x="3784600" y="5060950"/>
          <p14:tracePt t="73335" x="3803650" y="5060950"/>
          <p14:tracePt t="73352" x="3860800" y="5067300"/>
          <p14:tracePt t="73368" x="3873500" y="5073650"/>
          <p14:tracePt t="73384" x="3879850" y="5073650"/>
          <p14:tracePt t="73402" x="3892550" y="5073650"/>
          <p14:tracePt t="73418" x="3898900" y="5073650"/>
          <p14:tracePt t="73470" x="3905250" y="5073650"/>
          <p14:tracePt t="73478" x="3924300" y="5073650"/>
          <p14:tracePt t="73487" x="3956050" y="5086350"/>
          <p14:tracePt t="73501" x="4019550" y="5099050"/>
          <p14:tracePt t="73517" x="4044950" y="5111750"/>
          <p14:tracePt t="73534" x="4057650" y="5111750"/>
          <p14:tracePt t="73552" x="4076700" y="5111750"/>
          <p14:tracePt t="73568" x="4089400" y="5111750"/>
          <p14:tracePt t="73584" x="4102100" y="5111750"/>
          <p14:tracePt t="73602" x="4140200" y="5111750"/>
          <p14:tracePt t="73618" x="4165600" y="5105400"/>
          <p14:tracePt t="73634" x="4184650" y="5105400"/>
          <p14:tracePt t="73652" x="4197350" y="5099050"/>
          <p14:tracePt t="73667" x="4210050" y="5092700"/>
          <p14:tracePt t="73684" x="4229100" y="5086350"/>
          <p14:tracePt t="73701" x="4248150" y="5080000"/>
          <p14:tracePt t="73717" x="4267200" y="5080000"/>
          <p14:tracePt t="73751" x="4279900" y="5080000"/>
          <p14:tracePt t="73819" x="4286250" y="5080000"/>
          <p14:tracePt t="73826" x="4298950" y="5080000"/>
          <p14:tracePt t="73834" x="4311650" y="5086350"/>
          <p14:tracePt t="73851" x="4337050" y="5092700"/>
          <p14:tracePt t="73867" x="4343400" y="5092700"/>
          <p14:tracePt t="73884" x="4356100" y="5105400"/>
          <p14:tracePt t="73917" x="4406900" y="5118100"/>
          <p14:tracePt t="73934" x="4508500" y="5149850"/>
          <p14:tracePt t="73951" x="4635500" y="5175250"/>
          <p14:tracePt t="73966" x="4699000" y="5187950"/>
          <p14:tracePt t="73983" x="4737100" y="5194300"/>
          <p14:tracePt t="74000" x="4749800" y="5200650"/>
          <p14:tracePt t="74017" x="4768850" y="5200650"/>
          <p14:tracePt t="74033" x="4787900" y="5200650"/>
          <p14:tracePt t="74050" x="4819650" y="5200650"/>
          <p14:tracePt t="75138" x="4813300" y="5200650"/>
          <p14:tracePt t="75145" x="4800600" y="5200650"/>
          <p14:tracePt t="75155" x="4794250" y="5200650"/>
          <p14:tracePt t="75165" x="4787900" y="5200650"/>
          <p14:tracePt t="75182" x="4775200" y="5200650"/>
          <p14:tracePt t="75215" x="4762500" y="5200650"/>
          <p14:tracePt t="75249" x="4756150" y="5200650"/>
          <p14:tracePt t="75265" x="4756150" y="5194300"/>
          <p14:tracePt t="75390" x="4749800" y="5187950"/>
          <p14:tracePt t="75398" x="4743450" y="5187950"/>
          <p14:tracePt t="75406" x="4743450" y="5181600"/>
          <p14:tracePt t="75422" x="4737100" y="5175250"/>
          <p14:tracePt t="75436" x="4730750" y="5168900"/>
          <p14:tracePt t="75448" x="4730750" y="5162550"/>
          <p14:tracePt t="75465" x="4730750" y="5156200"/>
          <p14:tracePt t="75481" x="4730750" y="5149850"/>
          <p14:tracePt t="75717" x="4724400" y="5149850"/>
          <p14:tracePt t="75731" x="4718050" y="5149850"/>
          <p14:tracePt t="75746" x="4711700" y="5149850"/>
          <p14:tracePt t="75756" x="4705350" y="5149850"/>
          <p14:tracePt t="75764" x="4699000" y="5149850"/>
          <p14:tracePt t="75782" x="4660900" y="5175250"/>
          <p14:tracePt t="75797" x="4641850" y="5200650"/>
          <p14:tracePt t="75814" x="4603750" y="5232400"/>
          <p14:tracePt t="75831" x="4572000" y="5276850"/>
          <p14:tracePt t="75847" x="4540250" y="5308600"/>
          <p14:tracePt t="75864" x="4495800" y="5365750"/>
          <p14:tracePt t="75881" x="4476750" y="5391150"/>
          <p14:tracePt t="75897" x="4464050" y="5403850"/>
          <p14:tracePt t="75903" x="4457700" y="5410200"/>
          <p14:tracePt t="75914" x="4451350" y="5416550"/>
          <p14:tracePt t="75931" x="4438650" y="5429250"/>
          <p14:tracePt t="75947" x="4432300" y="5435600"/>
          <p14:tracePt t="75964" x="4425950" y="5441950"/>
          <p14:tracePt t="75982" x="4419600" y="5448300"/>
          <p14:tracePt t="75997" x="4413250" y="5448300"/>
          <p14:tracePt t="76053" x="4413250" y="5454650"/>
          <p14:tracePt t="78112" x="4419600" y="5454650"/>
          <p14:tracePt t="78215" x="4419600" y="5448300"/>
          <p14:tracePt t="78274" x="4419600" y="5441950"/>
          <p14:tracePt t="78348" x="4419600" y="5448300"/>
          <p14:tracePt t="78356" x="4419600" y="5454650"/>
          <p14:tracePt t="78380" x="4419600" y="5461000"/>
          <p14:tracePt t="78393" x="4425950" y="5467350"/>
          <p14:tracePt t="78403" x="4432300" y="5467350"/>
          <p14:tracePt t="78411" x="4432300" y="5480050"/>
          <p14:tracePt t="78427" x="4438650" y="5492750"/>
          <p14:tracePt t="78444" x="4489450" y="5581650"/>
          <p14:tracePt t="78461" x="4527550" y="5676900"/>
          <p14:tracePt t="78477" x="4552950" y="5746750"/>
          <p14:tracePt t="78494" x="4578350" y="5797550"/>
          <p14:tracePt t="78512" x="4591050" y="5835650"/>
          <p14:tracePt t="78935" x="4591050" y="5842000"/>
          <p14:tracePt t="78951" x="4591050" y="5854700"/>
          <p14:tracePt t="78957" x="4591050" y="5861050"/>
          <p14:tracePt t="78971" x="4591050" y="5867400"/>
          <p14:tracePt t="78980" x="4591050" y="5873750"/>
          <p14:tracePt t="78993" x="4584700" y="5880100"/>
          <p14:tracePt t="79010" x="4578350" y="5892800"/>
          <p14:tracePt t="79026" x="4578350" y="5905500"/>
          <p14:tracePt t="79044" x="4572000" y="5918200"/>
          <p14:tracePt t="79060" x="4565650" y="5937250"/>
          <p14:tracePt t="79076" x="4552950" y="5943600"/>
          <p14:tracePt t="79093" x="4546600" y="5949950"/>
          <p14:tracePt t="79110" x="4546600" y="5962650"/>
          <p14:tracePt t="79127" x="4533900" y="5969000"/>
          <p14:tracePt t="79142" x="4527550" y="5975350"/>
          <p14:tracePt t="79159" x="4521200" y="5981700"/>
          <p14:tracePt t="79175" x="4514850" y="5988050"/>
          <p14:tracePt t="79192" x="4514850" y="5994400"/>
          <p14:tracePt t="79861" x="4508500" y="5994400"/>
          <p14:tracePt t="79868" x="4495800" y="5988050"/>
          <p14:tracePt t="79878" x="4489450" y="5988050"/>
          <p14:tracePt t="79892" x="4464050" y="5975350"/>
          <p14:tracePt t="79909" x="4457700" y="5969000"/>
          <p14:tracePt t="79916" x="4445000" y="5962650"/>
          <p14:tracePt t="79926" x="4419600" y="5943600"/>
          <p14:tracePt t="79942" x="4400550" y="5924550"/>
          <p14:tracePt t="80306" x="4387850" y="5924550"/>
          <p14:tracePt t="80314" x="4381500" y="5924550"/>
          <p14:tracePt t="80324" x="4362450" y="5924550"/>
          <p14:tracePt t="80342" x="4330700" y="5924550"/>
          <p14:tracePt t="80358" x="4311650" y="5924550"/>
          <p14:tracePt t="80374" x="4292600" y="5924550"/>
          <p14:tracePt t="80391" x="4273550" y="5924550"/>
          <p14:tracePt t="80409" x="4254500" y="5937250"/>
          <p14:tracePt t="80425" x="4241800" y="5943600"/>
          <p14:tracePt t="80441" x="4235450" y="5943600"/>
          <p14:tracePt t="80457" x="4222750" y="5949950"/>
          <p14:tracePt t="80475" x="4216400" y="5949950"/>
          <p14:tracePt t="80491" x="4197350" y="5956300"/>
          <p14:tracePt t="80507" x="4171950" y="5962650"/>
          <p14:tracePt t="80524" x="4159250" y="5962650"/>
          <p14:tracePt t="80542" x="4140200" y="5969000"/>
          <p14:tracePt t="80558" x="4127500" y="5975350"/>
          <p14:tracePt t="80574" x="4121150" y="5975350"/>
          <p14:tracePt t="80591" x="4102100" y="5981700"/>
          <p14:tracePt t="80608" x="4089400" y="5981700"/>
          <p14:tracePt t="80624" x="4083050" y="5981700"/>
          <p14:tracePt t="80657" x="4070350" y="5981700"/>
          <p14:tracePt t="80795" x="4070350" y="5975350"/>
          <p14:tracePt t="80804" x="4070350" y="5969000"/>
          <p14:tracePt t="80826" x="4070350" y="5962650"/>
          <p14:tracePt t="80840" x="4076700" y="5956300"/>
          <p14:tracePt t="80865" x="4076700" y="5949950"/>
          <p14:tracePt t="80871" x="4076700" y="5943600"/>
          <p14:tracePt t="80987" x="4070350" y="5943600"/>
          <p14:tracePt t="80995" x="4051300" y="5930900"/>
          <p14:tracePt t="81007" x="4044950" y="5930900"/>
          <p14:tracePt t="81024" x="4025900" y="5924550"/>
          <p14:tracePt t="81040" x="4019550" y="5924550"/>
          <p14:tracePt t="81056" x="4013200" y="5924550"/>
          <p14:tracePt t="81073" x="4000500" y="5924550"/>
          <p14:tracePt t="81091" x="3968750" y="5911850"/>
          <p14:tracePt t="81107" x="3943350" y="5911850"/>
          <p14:tracePt t="81123" x="3911600" y="5911850"/>
          <p14:tracePt t="81140" x="3867150" y="5911850"/>
          <p14:tracePt t="81157" x="3778250" y="5911850"/>
          <p14:tracePt t="81173" x="3683000" y="5918200"/>
          <p14:tracePt t="81190" x="3625850" y="5918200"/>
          <p14:tracePt t="81603" x="3606800" y="5918200"/>
          <p14:tracePt t="81612" x="3594100" y="5918200"/>
          <p14:tracePt t="81622" x="3568700" y="5918200"/>
          <p14:tracePt t="81640" x="3479800" y="5918200"/>
          <p14:tracePt t="81656" x="3409950" y="5911850"/>
          <p14:tracePt t="81673" x="3352800" y="5911850"/>
          <p14:tracePt t="81689" x="3314700" y="5911850"/>
          <p14:tracePt t="81706" x="3263900" y="5918200"/>
          <p14:tracePt t="81723" x="3232150" y="5924550"/>
          <p14:tracePt t="81739" x="3206750" y="5930900"/>
          <p14:tracePt t="81756" x="3175000" y="5943600"/>
          <p14:tracePt t="81775" x="3130550" y="5949950"/>
          <p14:tracePt t="81789" x="3092450" y="5962650"/>
          <p14:tracePt t="81805" x="3048000" y="5981700"/>
          <p14:tracePt t="81823" x="3009900" y="6000750"/>
          <p14:tracePt t="81840" x="2940050" y="6026150"/>
          <p14:tracePt t="81856" x="2895600" y="6051550"/>
          <p14:tracePt t="81872" x="2863850" y="6064250"/>
          <p14:tracePt t="81889" x="2832100" y="6076950"/>
          <p14:tracePt t="81906" x="2806700" y="6096000"/>
          <p14:tracePt t="81922" x="2800350" y="6096000"/>
          <p14:tracePt t="81939" x="2794000" y="6102350"/>
          <p14:tracePt t="81955" x="2787650" y="6115050"/>
          <p14:tracePt t="81974" x="2781300" y="6115050"/>
          <p14:tracePt t="81988" x="2768600" y="6115050"/>
          <p14:tracePt t="84139" x="2768600" y="6108700"/>
          <p14:tracePt t="84147" x="2768600" y="6102350"/>
          <p14:tracePt t="84169" x="2768600" y="6096000"/>
          <p14:tracePt t="84182" x="2774950" y="6096000"/>
          <p14:tracePt t="84191" x="2774950" y="6089650"/>
          <p14:tracePt t="84201" x="2781300" y="6089650"/>
          <p14:tracePt t="84218" x="2794000" y="6076950"/>
          <p14:tracePt t="84235" x="2800350" y="6070600"/>
          <p14:tracePt t="84251" x="2876550" y="6038850"/>
          <p14:tracePt t="84268" x="2952750" y="6013450"/>
          <p14:tracePt t="84285" x="3009900" y="5988050"/>
          <p14:tracePt t="84301" x="3060700" y="5975350"/>
          <p14:tracePt t="84318" x="3092450" y="5962650"/>
          <p14:tracePt t="84335" x="3124200" y="5949950"/>
          <p14:tracePt t="84353" x="3162300" y="5924550"/>
          <p14:tracePt t="84369" x="3181350" y="5899150"/>
          <p14:tracePt t="84385" x="3194050" y="5880100"/>
          <p14:tracePt t="84402" x="3194050" y="5861050"/>
          <p14:tracePt t="84409" x="3194050" y="5854700"/>
          <p14:tracePt t="84420" x="3187700" y="5835650"/>
          <p14:tracePt t="84435" x="3181350" y="5822950"/>
          <p14:tracePt t="84452" x="3181350" y="5803900"/>
          <p14:tracePt t="84469" x="3175000" y="579120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erd Immunity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116632"/>
            <a:ext cx="5184576" cy="662473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 rot="16200000">
            <a:off x="188230" y="2784042"/>
            <a:ext cx="45299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Herd Immunity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64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038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719"/>
    </mc:Choice>
    <mc:Fallback xmlns="">
      <p:transition spd="slow" advTm="223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60" x="3181350" y="5772150"/>
          <p14:tracePt t="2469" x="3194050" y="5746750"/>
          <p14:tracePt t="2478" x="3206750" y="5734050"/>
          <p14:tracePt t="2484" x="3219450" y="5708650"/>
          <p14:tracePt t="2500" x="3238500" y="5676900"/>
          <p14:tracePt t="2517" x="3257550" y="5651500"/>
          <p14:tracePt t="2533" x="3289300" y="5594350"/>
          <p14:tracePt t="2550" x="3314700" y="5543550"/>
          <p14:tracePt t="2566" x="3340100" y="5461000"/>
          <p14:tracePt t="2583" x="3371850" y="5372100"/>
          <p14:tracePt t="2600" x="3403600" y="5276850"/>
          <p14:tracePt t="2616" x="3422650" y="5226050"/>
          <p14:tracePt t="2633" x="3441700" y="5162550"/>
          <p14:tracePt t="2650" x="3473450" y="5060950"/>
          <p14:tracePt t="2667" x="3517900" y="4883150"/>
          <p14:tracePt t="2683" x="3536950" y="4806950"/>
          <p14:tracePt t="2700" x="3543300" y="4756150"/>
          <p14:tracePt t="2717" x="3568700" y="4705350"/>
          <p14:tracePt t="2734" x="3594100" y="4572000"/>
          <p14:tracePt t="2750" x="3613150" y="4483100"/>
          <p14:tracePt t="2767" x="3619500" y="4394200"/>
          <p14:tracePt t="2783" x="3632200" y="4343400"/>
          <p14:tracePt t="2801" x="3638550" y="4286250"/>
          <p14:tracePt t="2817" x="3651250" y="4254500"/>
          <p14:tracePt t="2833" x="3663950" y="4216400"/>
          <p14:tracePt t="2840" x="3670300" y="4191000"/>
          <p14:tracePt t="2850" x="3676650" y="4165600"/>
          <p14:tracePt t="2867" x="3708400" y="4070350"/>
          <p14:tracePt t="2883" x="3727450" y="3994150"/>
          <p14:tracePt t="2899" x="3746500" y="3930650"/>
          <p14:tracePt t="2916" x="3759200" y="3879850"/>
          <p14:tracePt t="2933" x="3790950" y="3810000"/>
          <p14:tracePt t="2949" x="3822700" y="3733800"/>
          <p14:tracePt t="2966" x="3854450" y="3619500"/>
          <p14:tracePt t="2982" x="3886200" y="3511550"/>
          <p14:tracePt t="2999" x="3905250" y="3435350"/>
          <p14:tracePt t="3015" x="3930650" y="3365500"/>
          <p14:tracePt t="3032" x="3956050" y="3302000"/>
          <p14:tracePt t="3049" x="3987800" y="3219450"/>
          <p14:tracePt t="3065" x="4025900" y="3105150"/>
          <p14:tracePt t="3082" x="4076700" y="2971800"/>
          <p14:tracePt t="3099" x="4102100" y="2908300"/>
          <p14:tracePt t="3116" x="4127500" y="2857500"/>
          <p14:tracePt t="3132" x="4165600" y="2762250"/>
          <p14:tracePt t="3149" x="4210050" y="2616200"/>
          <p14:tracePt t="3165" x="4241800" y="2520950"/>
          <p14:tracePt t="3182" x="4273550" y="2451100"/>
          <p14:tracePt t="3199" x="4298950" y="2387600"/>
          <p14:tracePt t="3215" x="4356100" y="2311400"/>
          <p14:tracePt t="3232" x="4413250" y="2247900"/>
          <p14:tracePt t="3248" x="4476750" y="2190750"/>
          <p14:tracePt t="3265" x="4552950" y="2171700"/>
          <p14:tracePt t="3534" x="4540250" y="2216150"/>
          <p14:tracePt t="3541" x="4514850" y="2273300"/>
          <p14:tracePt t="3549" x="4483100" y="2330450"/>
          <p14:tracePt t="3565" x="4425950" y="2432050"/>
          <p14:tracePt t="3581" x="4387850" y="2527300"/>
          <p14:tracePt t="3598" x="4362450" y="2571750"/>
          <p14:tracePt t="3615" x="4337050" y="2597150"/>
          <p14:tracePt t="3631" x="4324350" y="2622550"/>
          <p14:tracePt t="3648" x="4318000" y="2628900"/>
          <p14:tracePt t="3665" x="4298950" y="2628900"/>
          <p14:tracePt t="3681" x="4260850" y="2609850"/>
          <p14:tracePt t="3698" x="4203700" y="2559050"/>
          <p14:tracePt t="3715" x="4171950" y="2514600"/>
          <p14:tracePt t="3731" x="4140200" y="2476500"/>
          <p14:tracePt t="3748" x="4108450" y="2438400"/>
          <p14:tracePt t="3764" x="4013200" y="2305050"/>
          <p14:tracePt t="3781" x="3917950" y="2190750"/>
          <p14:tracePt t="3798" x="3854450" y="2089150"/>
          <p14:tracePt t="3815" x="3816350" y="2044700"/>
          <p14:tracePt t="3831" x="3790950" y="2012950"/>
          <p14:tracePt t="3848" x="3784600" y="2000250"/>
          <p14:tracePt t="3864" x="3778250" y="1993900"/>
          <p14:tracePt t="3881" x="3771900" y="1987550"/>
          <p14:tracePt t="3898" x="3771900" y="1981200"/>
          <p14:tracePt t="3914" x="3765550" y="1981200"/>
          <p14:tracePt t="3965" x="3765550" y="1974850"/>
          <p14:tracePt t="3972" x="3759200" y="1968500"/>
          <p14:tracePt t="3987" x="3752850" y="1968500"/>
          <p14:tracePt t="3998" x="3746500" y="1962150"/>
          <p14:tracePt t="4014" x="3746500" y="1955800"/>
          <p14:tracePt t="4031" x="3733800" y="1955800"/>
          <p14:tracePt t="4048" x="3727450" y="1955800"/>
          <p14:tracePt t="4081" x="3721100" y="1955800"/>
          <p14:tracePt t="4751" x="3721100" y="1949450"/>
          <p14:tracePt t="4781" x="3721100" y="1943100"/>
          <p14:tracePt t="5159" x="3721100" y="1936750"/>
          <p14:tracePt t="5168" x="3714750" y="1936750"/>
          <p14:tracePt t="5181" x="3714750" y="1930400"/>
          <p14:tracePt t="5403" x="3708400" y="1930400"/>
          <p14:tracePt t="5419" x="3702050" y="1930400"/>
          <p14:tracePt t="5426" x="3695700" y="1930400"/>
          <p14:tracePt t="5449" x="3689350" y="1930400"/>
          <p14:tracePt t="5508" x="3689350" y="1924050"/>
          <p14:tracePt t="6508" x="3683000" y="1924050"/>
          <p14:tracePt t="6523" x="3676650" y="1924050"/>
          <p14:tracePt t="6538" x="3670300" y="1924050"/>
          <p14:tracePt t="6656" x="3663950" y="1924050"/>
          <p14:tracePt t="6666" x="3657600" y="1924050"/>
          <p14:tracePt t="6681" x="3651250" y="1924050"/>
          <p14:tracePt t="6701" x="3644900" y="1924050"/>
          <p14:tracePt t="6708" x="3638550" y="1930400"/>
          <p14:tracePt t="6723" x="3632200" y="1930400"/>
          <p14:tracePt t="6738" x="3625850" y="1936750"/>
          <p14:tracePt t="6747" x="3619500" y="1936750"/>
          <p14:tracePt t="6768" x="3613150" y="1936750"/>
          <p14:tracePt t="6784" x="3606800" y="1936750"/>
          <p14:tracePt t="6805" x="3600450" y="1936750"/>
          <p14:tracePt t="6813" x="3594100" y="1936750"/>
          <p14:tracePt t="7028" x="3587750" y="1924050"/>
          <p14:tracePt t="7034" x="3587750" y="1898650"/>
          <p14:tracePt t="7043" x="3575050" y="1879600"/>
          <p14:tracePt t="7060" x="3568700" y="1847850"/>
          <p14:tracePt t="7078" x="3562350" y="1809750"/>
          <p14:tracePt t="7094" x="3556000" y="1778000"/>
          <p14:tracePt t="7110" x="3543300" y="1752600"/>
          <p14:tracePt t="7127" x="3517900" y="1714500"/>
          <p14:tracePt t="7144" x="3479800" y="1663700"/>
          <p14:tracePt t="7160" x="3435350" y="1606550"/>
          <p14:tracePt t="7177" x="3422650" y="1587500"/>
          <p14:tracePt t="7193" x="3416300" y="1574800"/>
          <p14:tracePt t="7212" x="3403600" y="1562100"/>
          <p14:tracePt t="7243" x="3397250" y="1549400"/>
          <p14:tracePt t="7260" x="3384550" y="1536700"/>
          <p14:tracePt t="7278" x="3314700" y="1492250"/>
          <p14:tracePt t="7294" x="3282950" y="1479550"/>
          <p14:tracePt t="7310" x="3238500" y="1454150"/>
          <p14:tracePt t="7327" x="3225800" y="1447800"/>
          <p14:tracePt t="7343" x="3213100" y="1441450"/>
          <p14:tracePt t="7350" x="3206750" y="1435100"/>
          <p14:tracePt t="7363" x="3200400" y="1428750"/>
          <p14:tracePt t="7385" x="3194050" y="1428750"/>
          <p14:tracePt t="7393" x="3187700" y="1428750"/>
          <p14:tracePt t="7410" x="3181350" y="1428750"/>
          <p14:tracePt t="7432" x="3181350" y="1422400"/>
          <p14:tracePt t="7443" x="3181350" y="1416050"/>
          <p14:tracePt t="7739" x="3168650" y="1416050"/>
          <p14:tracePt t="7747" x="3162300" y="1416050"/>
          <p14:tracePt t="7760" x="3149600" y="1416050"/>
          <p14:tracePt t="7776" x="3124200" y="1397000"/>
          <p14:tracePt t="7793" x="3098800" y="1384300"/>
          <p14:tracePt t="7810" x="3079750" y="1358900"/>
          <p14:tracePt t="7827" x="3041650" y="1301750"/>
          <p14:tracePt t="7843" x="3016250" y="1257300"/>
          <p14:tracePt t="7850" x="3003550" y="1231900"/>
          <p14:tracePt t="7859" x="2990850" y="1219200"/>
          <p14:tracePt t="7876" x="2971800" y="1181100"/>
          <p14:tracePt t="7893" x="2940050" y="1136650"/>
          <p14:tracePt t="7909" x="2914650" y="1098550"/>
          <p14:tracePt t="7926" x="2901950" y="1060450"/>
          <p14:tracePt t="7942" x="2882900" y="1035050"/>
          <p14:tracePt t="7959" x="2870200" y="1009650"/>
          <p14:tracePt t="7976" x="2844800" y="952500"/>
          <p14:tracePt t="7992" x="2838450" y="914400"/>
          <p14:tracePt t="8009" x="2832100" y="876300"/>
          <p14:tracePt t="8027" x="2819400" y="831850"/>
          <p14:tracePt t="8043" x="2813050" y="806450"/>
          <p14:tracePt t="8059" x="2800350" y="774700"/>
          <p14:tracePt t="8076" x="2794000" y="755650"/>
          <p14:tracePt t="8092" x="2794000" y="736600"/>
          <p14:tracePt t="8109" x="2774950" y="673100"/>
          <p14:tracePt t="8126" x="2768600" y="635000"/>
          <p14:tracePt t="8142" x="2755900" y="577850"/>
          <p14:tracePt t="8159" x="2755900" y="520700"/>
          <p14:tracePt t="8176" x="2755900" y="457200"/>
          <p14:tracePt t="8192" x="2755900" y="412750"/>
          <p14:tracePt t="8209" x="2762250" y="393700"/>
          <p14:tracePt t="8225" x="2768600" y="361950"/>
          <p14:tracePt t="8243" x="2787650" y="298450"/>
          <p14:tracePt t="8259" x="2800350" y="241300"/>
          <p14:tracePt t="8275" x="2819400" y="177800"/>
          <p14:tracePt t="8292" x="2825750" y="133350"/>
          <p14:tracePt t="8309" x="2838450" y="88900"/>
          <p14:tracePt t="8325" x="2844800" y="63500"/>
          <p14:tracePt t="8342" x="2844800" y="57150"/>
          <p14:tracePt t="8359" x="2844800" y="50800"/>
          <p14:tracePt t="8376" x="2844800" y="44450"/>
          <p14:tracePt t="8496" x="2838450" y="50800"/>
          <p14:tracePt t="8503" x="2832100" y="50800"/>
          <p14:tracePt t="8512" x="2832100" y="57150"/>
          <p14:tracePt t="8526" x="2825750" y="69850"/>
          <p14:tracePt t="8542" x="2813050" y="76200"/>
          <p14:tracePt t="8559" x="2800350" y="101600"/>
          <p14:tracePt t="8577" x="2774950" y="133350"/>
          <p14:tracePt t="8592" x="2768600" y="146050"/>
          <p14:tracePt t="8608" x="2736850" y="177800"/>
          <p14:tracePt t="8624" x="2717800" y="196850"/>
          <p14:tracePt t="8641" x="2692400" y="215900"/>
          <p14:tracePt t="8657" x="2660650" y="247650"/>
          <p14:tracePt t="8674" x="2641600" y="266700"/>
          <p14:tracePt t="8690" x="2628900" y="285750"/>
          <p14:tracePt t="8707" x="2603500" y="323850"/>
          <p14:tracePt t="8724" x="2578100" y="368300"/>
          <p14:tracePt t="8741" x="2559050" y="406400"/>
          <p14:tracePt t="8757" x="2546350" y="450850"/>
          <p14:tracePt t="8774" x="2533650" y="476250"/>
          <p14:tracePt t="8791" x="2514600" y="514350"/>
          <p14:tracePt t="8808" x="2508250" y="527050"/>
          <p14:tracePt t="8824" x="2501900" y="539750"/>
          <p14:tracePt t="8841" x="2495550" y="546100"/>
          <p14:tracePt t="8847" x="2489200" y="546100"/>
          <p14:tracePt t="8858" x="2489200" y="552450"/>
          <p14:tracePt t="8874" x="2489200" y="558800"/>
          <p14:tracePt t="8918" x="2489200" y="565150"/>
          <p14:tracePt t="8940" x="2489200" y="571500"/>
          <p14:tracePt t="8947" x="2482850" y="571500"/>
          <p14:tracePt t="8964" x="2482850" y="577850"/>
          <p14:tracePt t="8974" x="2476500" y="577850"/>
          <p14:tracePt t="8992" x="2476500" y="590550"/>
          <p14:tracePt t="9008" x="2470150" y="590550"/>
          <p14:tracePt t="9024" x="2463800" y="590550"/>
          <p14:tracePt t="9041" x="2463800" y="596900"/>
          <p14:tracePt t="9058" x="2463800" y="603250"/>
          <p14:tracePt t="9091" x="2457450" y="603250"/>
          <p14:tracePt t="12810" x="2470150" y="609600"/>
          <p14:tracePt t="12826" x="2476500" y="609600"/>
          <p14:tracePt t="12842" x="2482850" y="609600"/>
          <p14:tracePt t="12848" x="2489200" y="609600"/>
          <p14:tracePt t="12872" x="2495550" y="609600"/>
          <p14:tracePt t="12885" x="2501900" y="609600"/>
          <p14:tracePt t="12909" x="2508250" y="609600"/>
          <p14:tracePt t="12923" x="2514600" y="609600"/>
          <p14:tracePt t="12944" x="2520950" y="609600"/>
          <p14:tracePt t="12966" x="2527300" y="609600"/>
          <p14:tracePt t="12981" x="2533650" y="609600"/>
          <p14:tracePt t="13005" x="2540000" y="609600"/>
          <p14:tracePt t="13012" x="2584450" y="609600"/>
          <p14:tracePt t="13020" x="2667000" y="609600"/>
          <p14:tracePt t="13035" x="2838450" y="635000"/>
          <p14:tracePt t="13052" x="2959100" y="660400"/>
          <p14:tracePt t="13069" x="3028950" y="673100"/>
          <p14:tracePt t="13085" x="3041650" y="673100"/>
          <p14:tracePt t="13102" x="3054350" y="673100"/>
          <p14:tracePt t="13119" x="3060700" y="673100"/>
          <p14:tracePt t="13136" x="3073400" y="673100"/>
          <p14:tracePt t="13169" x="3136900" y="673100"/>
          <p14:tracePt t="13185" x="3244850" y="673100"/>
          <p14:tracePt t="13203" x="3435350" y="673100"/>
          <p14:tracePt t="13218" x="3517900" y="673100"/>
          <p14:tracePt t="13234" x="3587750" y="673100"/>
          <p14:tracePt t="13251" x="3619500" y="673100"/>
          <p14:tracePt t="13268" x="3651250" y="673100"/>
          <p14:tracePt t="13284" x="3657600" y="673100"/>
          <p14:tracePt t="13301" x="3765550" y="679450"/>
          <p14:tracePt t="13318" x="3987800" y="698500"/>
          <p14:tracePt t="13334" x="4184650" y="723900"/>
          <p14:tracePt t="13338" x="4292600" y="730250"/>
          <p14:tracePt t="13351" x="4432300" y="755650"/>
          <p14:tracePt t="13367" x="4521200" y="762000"/>
          <p14:tracePt t="13384" x="4552950" y="768350"/>
          <p14:tracePt t="13401" x="4572000" y="768350"/>
          <p14:tracePt t="13417" x="4584700" y="768350"/>
          <p14:tracePt t="13434" x="4591050" y="768350"/>
          <p14:tracePt t="13451" x="4641850" y="768350"/>
          <p14:tracePt t="13468" x="4756150" y="787400"/>
          <p14:tracePt t="13485" x="4889500" y="800100"/>
          <p14:tracePt t="13501" x="4914900" y="800100"/>
          <p14:tracePt t="13518" x="4927600" y="800100"/>
          <p14:tracePt t="13534" x="4940300" y="800100"/>
          <p14:tracePt t="13551" x="4946650" y="800100"/>
          <p14:tracePt t="13568" x="4959350" y="800100"/>
          <p14:tracePt t="13649" x="4946650" y="787400"/>
          <p14:tracePt t="13657" x="4927600" y="774700"/>
          <p14:tracePt t="13669" x="4921250" y="755650"/>
          <p14:tracePt t="13684" x="4876800" y="717550"/>
          <p14:tracePt t="13700" x="4857750" y="698500"/>
          <p14:tracePt t="13717" x="4838700" y="685800"/>
          <p14:tracePt t="13734" x="4819650" y="673100"/>
          <p14:tracePt t="13750" x="4781550" y="660400"/>
          <p14:tracePt t="13767" x="4743450" y="635000"/>
          <p14:tracePt t="13783" x="4692650" y="609600"/>
          <p14:tracePt t="13800" x="4641850" y="577850"/>
          <p14:tracePt t="13817" x="4591050" y="546100"/>
          <p14:tracePt t="13834" x="4578350" y="539750"/>
          <p14:tracePt t="13850" x="4572000" y="527050"/>
          <p14:tracePt t="13856" x="4565650" y="527050"/>
          <p14:tracePt t="13867" x="4559300" y="520700"/>
          <p14:tracePt t="13885" x="4552950" y="514350"/>
          <p14:tracePt t="13900" x="4546600" y="508000"/>
          <p14:tracePt t="13917" x="4540250" y="508000"/>
          <p14:tracePt t="13966" x="4533900" y="508000"/>
          <p14:tracePt t="13996" x="4527550" y="501650"/>
          <p14:tracePt t="14003" x="4521200" y="501650"/>
          <p14:tracePt t="14017" x="4508500" y="488950"/>
          <p14:tracePt t="14034" x="4495800" y="488950"/>
          <p14:tracePt t="14050" x="4489450" y="488950"/>
          <p14:tracePt t="14067" x="4483100" y="488950"/>
          <p14:tracePt t="14084" x="4476750" y="488950"/>
          <p14:tracePt t="14100" x="4470400" y="488950"/>
          <p14:tracePt t="16309" x="4483100" y="488950"/>
          <p14:tracePt t="16318" x="4495800" y="488950"/>
          <p14:tracePt t="16333" x="4502150" y="488950"/>
          <p14:tracePt t="16347" x="4508500" y="488950"/>
          <p14:tracePt t="16363" x="4521200" y="488950"/>
          <p14:tracePt t="16380" x="4533900" y="488950"/>
          <p14:tracePt t="16398" x="4616450" y="469900"/>
          <p14:tracePt t="16413" x="4711700" y="425450"/>
          <p14:tracePt t="16430" x="4781550" y="393700"/>
          <p14:tracePt t="16447" x="4826000" y="374650"/>
          <p14:tracePt t="16464" x="4851400" y="361950"/>
          <p14:tracePt t="16480" x="4870450" y="349250"/>
          <p14:tracePt t="16497" x="4876800" y="342900"/>
          <p14:tracePt t="16514" x="4889500" y="342900"/>
          <p14:tracePt t="16532" x="4991100" y="323850"/>
          <p14:tracePt t="16547" x="5099050" y="311150"/>
          <p14:tracePt t="16563" x="5200650" y="311150"/>
          <p14:tracePt t="16580" x="5314950" y="311150"/>
          <p14:tracePt t="16598" x="5435600" y="317500"/>
          <p14:tracePt t="16613" x="5467350" y="317500"/>
          <p14:tracePt t="16630" x="5486400" y="317500"/>
          <p14:tracePt t="16647" x="5492750" y="317500"/>
          <p14:tracePt t="16664" x="5537200" y="317500"/>
          <p14:tracePt t="16680" x="5600700" y="361950"/>
          <p14:tracePt t="16697" x="5664200" y="406400"/>
          <p14:tracePt t="16716" x="5721350" y="450850"/>
          <p14:tracePt t="16731" x="5753100" y="469900"/>
          <p14:tracePt t="16747" x="5778500" y="501650"/>
          <p14:tracePt t="16763" x="5784850" y="514350"/>
          <p14:tracePt t="16780" x="5784850" y="520700"/>
          <p14:tracePt t="16796" x="5791200" y="520700"/>
          <p14:tracePt t="16813" x="5791200" y="533400"/>
          <p14:tracePt t="16858" x="5791200" y="539750"/>
          <p14:tracePt t="17512" x="5797550" y="539750"/>
          <p14:tracePt t="17526" x="5803900" y="533400"/>
          <p14:tracePt t="17550" x="5803900" y="527050"/>
          <p14:tracePt t="17557" x="5810250" y="527050"/>
          <p14:tracePt t="17577" x="5816600" y="527050"/>
          <p14:tracePt t="17587" x="5816600" y="520700"/>
          <p14:tracePt t="17595" x="5822950" y="514350"/>
          <p14:tracePt t="17612" x="5842000" y="508000"/>
          <p14:tracePt t="17629" x="5867400" y="501650"/>
          <p14:tracePt t="17645" x="5880100" y="495300"/>
          <p14:tracePt t="17662" x="5886450" y="488950"/>
          <p14:tracePt t="17680" x="5892800" y="488950"/>
          <p14:tracePt t="17695" x="5899150" y="476250"/>
          <p14:tracePt t="17712" x="5905500" y="476250"/>
          <p14:tracePt t="18482" x="5905500" y="482600"/>
          <p14:tracePt t="18491" x="5905500" y="488950"/>
          <p14:tracePt t="18499" x="5899150" y="501650"/>
          <p14:tracePt t="18511" x="5892800" y="527050"/>
          <p14:tracePt t="18528" x="5886450" y="558800"/>
          <p14:tracePt t="18544" x="5867400" y="596900"/>
          <p14:tracePt t="18561" x="5854700" y="641350"/>
          <p14:tracePt t="18578" x="5829300" y="717550"/>
          <p14:tracePt t="18594" x="5816600" y="742950"/>
          <p14:tracePt t="18610" x="5810250" y="762000"/>
          <p14:tracePt t="18628" x="5810250" y="768350"/>
          <p14:tracePt t="18644" x="5810250" y="774700"/>
          <p14:tracePt t="18710" x="5816600" y="774700"/>
          <p14:tracePt t="18724" x="5816600" y="768350"/>
          <p14:tracePt t="18839" x="5816600" y="762000"/>
          <p14:tracePt t="18868" x="5816600" y="755650"/>
          <p14:tracePt t="18875" x="5816600" y="749300"/>
          <p14:tracePt t="18899" x="5816600" y="742950"/>
          <p14:tracePt t="18919" x="5822950" y="742950"/>
          <p14:tracePt t="18935" x="5822950" y="736600"/>
          <p14:tracePt t="18942" x="5829300" y="730250"/>
          <p14:tracePt t="18966" x="5829300" y="723900"/>
          <p14:tracePt t="18972" x="5835650" y="723900"/>
          <p14:tracePt t="18987" x="5835650" y="717550"/>
          <p14:tracePt t="18994" x="5835650" y="711200"/>
          <p14:tracePt t="19018" x="5842000" y="704850"/>
          <p14:tracePt t="19033" x="5848350" y="698500"/>
          <p14:tracePt t="19053" x="5848350" y="692150"/>
          <p14:tracePt t="19061" x="5848350" y="685800"/>
          <p14:tracePt t="19076" x="5854700" y="685800"/>
          <p14:tracePt t="19093" x="5867400" y="679450"/>
          <p14:tracePt t="19110" x="5867400" y="666750"/>
          <p14:tracePt t="19126" x="5880100" y="647700"/>
          <p14:tracePt t="19143" x="5880100" y="628650"/>
          <p14:tracePt t="19160" x="5892800" y="603250"/>
          <p14:tracePt t="19177" x="5911850" y="571500"/>
          <p14:tracePt t="19193" x="5930900" y="527050"/>
          <p14:tracePt t="19210" x="5937250" y="508000"/>
          <p14:tracePt t="19226" x="5937250" y="482600"/>
          <p14:tracePt t="19243" x="5949950" y="476250"/>
          <p14:tracePt t="19261" x="5956300" y="457200"/>
          <p14:tracePt t="19683" x="5943600" y="463550"/>
          <p14:tracePt t="19691" x="5930900" y="469900"/>
          <p14:tracePt t="19700" x="5918200" y="476250"/>
          <p14:tracePt t="19709" x="5911850" y="488950"/>
          <p14:tracePt t="19726" x="5861050" y="527050"/>
          <p14:tracePt t="19742" x="5829300" y="552450"/>
          <p14:tracePt t="19759" x="5791200" y="577850"/>
          <p14:tracePt t="19775" x="5753100" y="603250"/>
          <p14:tracePt t="19792" x="5715000" y="622300"/>
          <p14:tracePt t="19809" x="5651500" y="647700"/>
          <p14:tracePt t="19825" x="5600700" y="654050"/>
          <p14:tracePt t="19842" x="5511800" y="647700"/>
          <p14:tracePt t="19847" x="5454650" y="641350"/>
          <p14:tracePt t="19859" x="5391150" y="641350"/>
          <p14:tracePt t="19875" x="5270500" y="641350"/>
          <p14:tracePt t="19892" x="5200650" y="666750"/>
          <p14:tracePt t="19909" x="5137150" y="698500"/>
          <p14:tracePt t="19926" x="5080000" y="730250"/>
          <p14:tracePt t="19942" x="4978400" y="806450"/>
          <p14:tracePt t="19958" x="4876800" y="850900"/>
          <p14:tracePt t="19975" x="4775200" y="901700"/>
          <p14:tracePt t="19991" x="4679950" y="958850"/>
          <p14:tracePt t="20008" x="4552950" y="1060450"/>
          <p14:tracePt t="20025" x="4445000" y="1143000"/>
          <p14:tracePt t="20041" x="4337050" y="1225550"/>
          <p14:tracePt t="20058" x="4235450" y="1289050"/>
          <p14:tracePt t="20075" x="4114800" y="1365250"/>
          <p14:tracePt t="20091" x="4038600" y="1409700"/>
          <p14:tracePt t="20108" x="3956050" y="1454150"/>
          <p14:tracePt t="20125" x="3860800" y="1517650"/>
          <p14:tracePt t="20142" x="3733800" y="1619250"/>
          <p14:tracePt t="20158" x="3657600" y="1682750"/>
          <p14:tracePt t="20175" x="3600450" y="1739900"/>
          <p14:tracePt t="20191" x="3543300" y="1778000"/>
          <p14:tracePt t="20208" x="3435350" y="1847850"/>
          <p14:tracePt t="20224" x="3352800" y="1885950"/>
          <p14:tracePt t="20241" x="3257550" y="1930400"/>
          <p14:tracePt t="20258" x="3175000" y="1968500"/>
          <p14:tracePt t="20275" x="3016250" y="2025650"/>
          <p14:tracePt t="20291" x="2882900" y="2063750"/>
          <p14:tracePt t="20308" x="2730500" y="2108200"/>
          <p14:tracePt t="20324" x="2609850" y="2159000"/>
          <p14:tracePt t="20341" x="2501900" y="2197100"/>
          <p14:tracePt t="20358" x="2406650" y="2247900"/>
          <p14:tracePt t="20374" x="2305050" y="2305050"/>
          <p14:tracePt t="20391" x="2254250" y="2324100"/>
          <p14:tracePt t="20408" x="2178050" y="2349500"/>
          <p14:tracePt t="20744" x="2292350" y="2387600"/>
          <p14:tracePt t="20751" x="2393950" y="2419350"/>
          <p14:tracePt t="20760" x="2470150" y="2444750"/>
          <p14:tracePt t="20774" x="2559050" y="2489200"/>
          <p14:tracePt t="20791" x="2597150" y="2495550"/>
          <p14:tracePt t="20808" x="2622550" y="2508250"/>
          <p14:tracePt t="20824" x="2628900" y="2508250"/>
          <p14:tracePt t="20841" x="2641600" y="2508250"/>
          <p14:tracePt t="20857" x="2647950" y="2508250"/>
          <p14:tracePt t="20874" x="2654300" y="2508250"/>
          <p14:tracePt t="20891" x="2686050" y="2508250"/>
          <p14:tracePt t="20907" x="2730500" y="2495550"/>
          <p14:tracePt t="20924" x="2787650" y="2476500"/>
          <p14:tracePt t="20941" x="2851150" y="2451100"/>
          <p14:tracePt t="20958" x="2940050" y="2406650"/>
          <p14:tracePt t="20974" x="3009900" y="2381250"/>
          <p14:tracePt t="20990" x="3086100" y="2349500"/>
          <p14:tracePt t="21007" x="3175000" y="2317750"/>
          <p14:tracePt t="21025" x="3314700" y="2266950"/>
          <p14:tracePt t="21041" x="3429000" y="2209800"/>
          <p14:tracePt t="21057" x="3524250" y="2133600"/>
          <p14:tracePt t="21074" x="3625850" y="2044700"/>
          <p14:tracePt t="21091" x="3727450" y="1936750"/>
          <p14:tracePt t="21107" x="3778250" y="1885950"/>
          <p14:tracePt t="21123" x="3829050" y="1809750"/>
          <p14:tracePt t="21140" x="3898900" y="1682750"/>
          <p14:tracePt t="21158" x="3962400" y="1485900"/>
          <p14:tracePt t="21174" x="3994150" y="1390650"/>
          <p14:tracePt t="21190" x="4000500" y="1327150"/>
          <p14:tracePt t="21207" x="4000500" y="1168400"/>
          <p14:tracePt t="21224" x="3911600" y="895350"/>
          <p14:tracePt t="21240" x="3752850" y="711200"/>
          <p14:tracePt t="21256" x="3441700" y="393700"/>
          <p14:tracePt t="21274" x="2984500" y="63500"/>
          <p14:tracePt t="21291" x="2298700" y="0"/>
          <p14:tracePt t="21308" x="1911350" y="0"/>
          <p14:tracePt t="21323" x="1765300" y="0"/>
          <p14:tracePt t="21340" x="1701800" y="0"/>
          <p14:tracePt t="21346" x="1682750" y="0"/>
          <p14:tracePt t="21358" x="1657350" y="0"/>
          <p14:tracePt t="21373" x="1638300" y="0"/>
          <p14:tracePt t="21390" x="1625600" y="0"/>
          <p14:tracePt t="21407" x="1612900" y="6350"/>
          <p14:tracePt t="21423" x="1600200" y="25400"/>
          <p14:tracePt t="21440" x="1581150" y="69850"/>
          <p14:tracePt t="21456" x="1574800" y="107950"/>
          <p14:tracePt t="21473" x="1562100" y="139700"/>
          <p14:tracePt t="21491" x="1530350" y="228600"/>
          <p14:tracePt t="21507" x="1492250" y="330200"/>
          <p14:tracePt t="21523" x="1441450" y="450850"/>
          <p14:tracePt t="21540" x="1397000" y="546100"/>
          <p14:tracePt t="21556" x="1358900" y="622300"/>
          <p14:tracePt t="21573" x="1295400" y="781050"/>
          <p14:tracePt t="21590" x="1250950" y="920750"/>
          <p14:tracePt t="21606" x="1219200" y="1035050"/>
          <p14:tracePt t="21623" x="1200150" y="1104900"/>
          <p14:tracePt t="21641" x="1200150" y="1231900"/>
          <p14:tracePt t="21656" x="1244600" y="1384300"/>
          <p14:tracePt t="21674" x="1320800" y="1517650"/>
          <p14:tracePt t="21693" x="1498600" y="1689100"/>
          <p14:tracePt t="21706" x="1625600" y="1809750"/>
          <p14:tracePt t="21722" x="1790700" y="1949450"/>
          <p14:tracePt t="21739" x="1949450" y="2095500"/>
          <p14:tracePt t="21756" x="2082800" y="2197100"/>
          <p14:tracePt t="21772" x="2241550" y="2292350"/>
          <p14:tracePt t="21789" x="2413000" y="2381250"/>
          <p14:tracePt t="21806" x="2654300" y="2508250"/>
          <p14:tracePt t="21822" x="2844800" y="2622550"/>
          <p14:tracePt t="21839" x="3009900" y="2711450"/>
          <p14:tracePt t="21856" x="3048000" y="2730500"/>
          <p14:tracePt t="21872" x="3086100" y="2730500"/>
          <p14:tracePt t="21889" x="3117850" y="2730500"/>
          <p14:tracePt t="21906" x="3175000" y="2724150"/>
          <p14:tracePt t="21922" x="3219450" y="2705100"/>
          <p14:tracePt t="21940" x="3270250" y="2673350"/>
          <p14:tracePt t="21955" x="3327400" y="2622550"/>
          <p14:tracePt t="21972" x="3403600" y="2559050"/>
          <p14:tracePt t="21989" x="3448050" y="2527300"/>
          <p14:tracePt t="22005" x="3486150" y="2489200"/>
          <p14:tracePt t="22022" x="3543300" y="2425700"/>
          <p14:tracePt t="22039" x="3619500" y="2273300"/>
          <p14:tracePt t="22055" x="3663950" y="2171700"/>
          <p14:tracePt t="22072" x="3683000" y="2101850"/>
          <p14:tracePt t="22089" x="3702050" y="2038350"/>
          <p14:tracePt t="22105" x="3721100" y="1962150"/>
          <p14:tracePt t="22122" x="3733800" y="1847850"/>
          <p14:tracePt t="22139" x="3740150" y="1771650"/>
          <p14:tracePt t="22155" x="3746500" y="1701800"/>
          <p14:tracePt t="22172" x="3746500" y="1612900"/>
          <p14:tracePt t="22188" x="3740150" y="1536700"/>
          <p14:tracePt t="22205" x="3714750" y="1435100"/>
          <p14:tracePt t="22222" x="3689350" y="1327150"/>
          <p14:tracePt t="22239" x="3644900" y="1200150"/>
          <p14:tracePt t="22255" x="3625850" y="1155700"/>
          <p14:tracePt t="22272" x="3606800" y="1117600"/>
          <p14:tracePt t="22288" x="3581400" y="1092200"/>
          <p14:tracePt t="22305" x="3556000" y="1066800"/>
          <p14:tracePt t="22321" x="3517900" y="1035050"/>
          <p14:tracePt t="22338" x="3467100" y="1009650"/>
          <p14:tracePt t="22355" x="3384550" y="984250"/>
          <p14:tracePt t="22371" x="3276600" y="971550"/>
          <p14:tracePt t="22388" x="3105150" y="971550"/>
          <p14:tracePt t="22404" x="3016250" y="977900"/>
          <p14:tracePt t="22421" x="2959100" y="996950"/>
          <p14:tracePt t="22438" x="2895600" y="1022350"/>
          <p14:tracePt t="22455" x="2813050" y="1073150"/>
          <p14:tracePt t="22471" x="2755900" y="1130300"/>
          <p14:tracePt t="22488" x="2705100" y="1206500"/>
          <p14:tracePt t="22504" x="2660650" y="1282700"/>
          <p14:tracePt t="22521" x="2622550" y="1358900"/>
          <p14:tracePt t="22538" x="2603500" y="1390650"/>
          <p14:tracePt t="22554" x="2590800" y="1409700"/>
          <p14:tracePt t="22571" x="2578100" y="1435100"/>
          <p14:tracePt t="22588" x="2571750" y="1454150"/>
          <p14:tracePt t="22604" x="2559050" y="1466850"/>
          <p14:tracePt t="22621" x="2552700" y="1473200"/>
          <p14:tracePt t="22654" x="2540000" y="1485900"/>
          <p14:tracePt t="22671" x="2540000" y="1492250"/>
          <p14:tracePt t="22688" x="2540000" y="1498600"/>
          <p14:tracePt t="22704" x="2540000" y="1504950"/>
          <p14:tracePt t="23434" x="2533650" y="1504950"/>
          <p14:tracePt t="23451" x="2520950" y="1511300"/>
          <p14:tracePt t="23464" x="2514600" y="1524000"/>
          <p14:tracePt t="23473" x="2508250" y="1524000"/>
          <p14:tracePt t="23487" x="2501900" y="1536700"/>
          <p14:tracePt t="23503" x="2495550" y="1549400"/>
          <p14:tracePt t="23520" x="2489200" y="1555750"/>
          <p14:tracePt t="23537" x="2482850" y="1562100"/>
          <p14:tracePt t="23553" x="2476500" y="1568450"/>
          <p14:tracePt t="23570" x="2470150" y="1574800"/>
          <p14:tracePt t="23587" x="2470150" y="1581150"/>
          <p14:tracePt t="23604" x="2470150" y="1593850"/>
          <p14:tracePt t="23620" x="2470150" y="1600200"/>
          <p14:tracePt t="23637" x="2470150" y="1606550"/>
          <p14:tracePt t="23653" x="2470150" y="1612900"/>
          <p14:tracePt t="23671" x="2470150" y="1631950"/>
          <p14:tracePt t="23686" x="2470150" y="1644650"/>
          <p14:tracePt t="23703" x="2470150" y="1657350"/>
          <p14:tracePt t="23719" x="2470150" y="1670050"/>
          <p14:tracePt t="23736" x="2470150" y="1682750"/>
          <p14:tracePt t="23752" x="2470150" y="1714500"/>
          <p14:tracePt t="23769" x="2470150" y="1733550"/>
          <p14:tracePt t="23785" x="2470150" y="1752600"/>
          <p14:tracePt t="23802" x="2470150" y="1778000"/>
          <p14:tracePt t="23819" x="2470150" y="1816100"/>
          <p14:tracePt t="23835" x="2470150" y="1835150"/>
          <p14:tracePt t="23852" x="2470150" y="1854200"/>
          <p14:tracePt t="23856" x="2470150" y="1860550"/>
          <p14:tracePt t="23886" x="2470150" y="1879600"/>
          <p14:tracePt t="23920" x="2470150" y="1892300"/>
          <p14:tracePt t="23953" x="2476500" y="1892300"/>
          <p14:tracePt t="23970" x="2482850" y="1892300"/>
          <p14:tracePt t="23986" x="2495550" y="1879600"/>
          <p14:tracePt t="24003" x="2514600" y="1847850"/>
          <p14:tracePt t="24020" x="2559050" y="1784350"/>
          <p14:tracePt t="24036" x="2597150" y="1746250"/>
          <p14:tracePt t="24052" x="2641600" y="1714500"/>
          <p14:tracePt t="24070" x="2698750" y="1682750"/>
          <p14:tracePt t="24086" x="2755900" y="1651000"/>
          <p14:tracePt t="24103" x="2787650" y="1644650"/>
          <p14:tracePt t="24119" x="2813050" y="1638300"/>
          <p14:tracePt t="24136" x="2832100" y="1631950"/>
          <p14:tracePt t="24153" x="2863850" y="1619250"/>
          <p14:tracePt t="24170" x="2882900" y="1612900"/>
          <p14:tracePt t="24186" x="2908300" y="1606550"/>
          <p14:tracePt t="24202" x="2927350" y="1600200"/>
          <p14:tracePt t="24220" x="2952750" y="1587500"/>
          <p14:tracePt t="24236" x="2971800" y="1581150"/>
          <p14:tracePt t="24252" x="3003550" y="1574800"/>
          <p14:tracePt t="24269" x="3028950" y="1555750"/>
          <p14:tracePt t="24286" x="3162300" y="1524000"/>
          <p14:tracePt t="24302" x="3302000" y="1511300"/>
          <p14:tracePt t="24319" x="3441700" y="1492250"/>
          <p14:tracePt t="24335" x="3594100" y="1473200"/>
          <p14:tracePt t="24353" x="3765550" y="1460500"/>
          <p14:tracePt t="24369" x="3835400" y="1447800"/>
          <p14:tracePt t="24386" x="3873500" y="1422400"/>
          <p14:tracePt t="24403" x="3892550" y="1397000"/>
          <p14:tracePt t="24420" x="3924300" y="1365250"/>
          <p14:tracePt t="24436" x="3943350" y="1346200"/>
          <p14:tracePt t="24452" x="3949700" y="1320800"/>
          <p14:tracePt t="24469" x="3956050" y="1308100"/>
          <p14:tracePt t="24486" x="3962400" y="1289050"/>
          <p14:tracePt t="24502" x="3962400" y="1276350"/>
          <p14:tracePt t="24535" x="3962400" y="1270000"/>
          <p14:tracePt t="24552" x="3962400" y="1263650"/>
          <p14:tracePt t="24955" x="3956050" y="1270000"/>
          <p14:tracePt t="24962" x="3949700" y="1270000"/>
          <p14:tracePt t="24976" x="3937000" y="1276350"/>
          <p14:tracePt t="24985" x="3930650" y="1276350"/>
          <p14:tracePt t="25001" x="3917950" y="1282700"/>
          <p14:tracePt t="25018" x="3911600" y="1295400"/>
          <p14:tracePt t="25035" x="3892550" y="1314450"/>
          <p14:tracePt t="25051" x="3879850" y="1320800"/>
          <p14:tracePt t="25068" x="3873500" y="1333500"/>
          <p14:tracePt t="25084" x="3873500" y="1339850"/>
          <p14:tracePt t="25102" x="3860800" y="1346200"/>
          <p14:tracePt t="25118" x="3854450" y="1352550"/>
          <p14:tracePt t="25134" x="3848100" y="1352550"/>
          <p14:tracePt t="25258" x="3848100" y="1346200"/>
          <p14:tracePt t="25274" x="3854450" y="1339850"/>
          <p14:tracePt t="25281" x="3867150" y="1327150"/>
          <p14:tracePt t="25290" x="3873500" y="1327150"/>
          <p14:tracePt t="25302" x="3886200" y="1308100"/>
          <p14:tracePt t="25317" x="3905250" y="1301750"/>
          <p14:tracePt t="25334" x="3930650" y="1282700"/>
          <p14:tracePt t="25351" x="3949700" y="1270000"/>
          <p14:tracePt t="25357" x="3962400" y="1263650"/>
          <p14:tracePt t="25368" x="3975100" y="1263650"/>
          <p14:tracePt t="25384" x="3994150" y="1250950"/>
          <p14:tracePt t="25401" x="4038600" y="1244600"/>
          <p14:tracePt t="25417" x="4070350" y="1238250"/>
          <p14:tracePt t="25435" x="4089400" y="1238250"/>
          <p14:tracePt t="25451" x="4102100" y="1238250"/>
          <p14:tracePt t="25467" x="4108450" y="1238250"/>
          <p14:tracePt t="25484" x="4114800" y="1238250"/>
          <p14:tracePt t="25500" x="4121150" y="1238250"/>
          <p14:tracePt t="25516" x="4127500" y="1238250"/>
          <p14:tracePt t="25533" x="4140200" y="1238250"/>
          <p14:tracePt t="25550" x="4140200" y="1231900"/>
          <p14:tracePt t="25566" x="4152900" y="1231900"/>
          <p14:tracePt t="25583" x="4165600" y="1219200"/>
          <p14:tracePt t="25600" x="4171950" y="1206500"/>
          <p14:tracePt t="25616" x="4191000" y="1181100"/>
          <p14:tracePt t="25633" x="4210050" y="1136650"/>
          <p14:tracePt t="25650" x="4222750" y="1054100"/>
          <p14:tracePt t="25667" x="4235450" y="1009650"/>
          <p14:tracePt t="25683" x="4235450" y="984250"/>
          <p14:tracePt t="25700" x="4235450" y="958850"/>
          <p14:tracePt t="25717" x="4235450" y="933450"/>
          <p14:tracePt t="25733" x="4235450" y="920750"/>
          <p14:tracePt t="25767" x="4235450" y="914400"/>
          <p14:tracePt t="25783" x="4235450" y="908050"/>
          <p14:tracePt t="25800" x="4235450" y="895350"/>
          <p14:tracePt t="26037" x="4222750" y="889000"/>
          <p14:tracePt t="26044" x="4210050" y="882650"/>
          <p14:tracePt t="26053" x="4191000" y="882650"/>
          <p14:tracePt t="26066" x="4152900" y="876300"/>
          <p14:tracePt t="26083" x="4114800" y="857250"/>
          <p14:tracePt t="26100" x="4070350" y="831850"/>
          <p14:tracePt t="26117" x="4013200" y="800100"/>
          <p14:tracePt t="26133" x="3956050" y="749300"/>
          <p14:tracePt t="26150" x="3924300" y="717550"/>
          <p14:tracePt t="26167" x="3892550" y="685800"/>
          <p14:tracePt t="26184" x="3860800" y="654050"/>
          <p14:tracePt t="26200" x="3835400" y="628650"/>
          <p14:tracePt t="26216" x="3816350" y="609600"/>
          <p14:tracePt t="26233" x="3784600" y="584200"/>
          <p14:tracePt t="26250" x="3752850" y="565150"/>
          <p14:tracePt t="26266" x="3740150" y="558800"/>
          <p14:tracePt t="26283" x="3733800" y="552450"/>
          <p14:tracePt t="26300" x="3727450" y="552450"/>
          <p14:tracePt t="26333" x="3708400" y="539750"/>
          <p14:tracePt t="26350" x="3683000" y="533400"/>
          <p14:tracePt t="26360" x="3676650" y="533400"/>
          <p14:tracePt t="26367" x="3663950" y="533400"/>
          <p14:tracePt t="26383" x="3638550" y="533400"/>
          <p14:tracePt t="26400" x="3606800" y="533400"/>
          <p14:tracePt t="26416" x="3587750" y="539750"/>
          <p14:tracePt t="26432" x="3568700" y="546100"/>
          <p14:tracePt t="26449" x="3543300" y="552450"/>
          <p14:tracePt t="26465" x="3511550" y="558800"/>
          <p14:tracePt t="26482" x="3492500" y="571500"/>
          <p14:tracePt t="26499" x="3467100" y="590550"/>
          <p14:tracePt t="26515" x="3441700" y="603250"/>
          <p14:tracePt t="26532" x="3384550" y="635000"/>
          <p14:tracePt t="26549" x="3359150" y="660400"/>
          <p14:tracePt t="26565" x="3321050" y="679450"/>
          <p14:tracePt t="26582" x="3302000" y="698500"/>
          <p14:tracePt t="26599" x="3257550" y="730250"/>
          <p14:tracePt t="26615" x="3238500" y="742950"/>
          <p14:tracePt t="26632" x="3225800" y="755650"/>
          <p14:tracePt t="26649" x="3206750" y="762000"/>
          <p14:tracePt t="26666" x="3187700" y="774700"/>
          <p14:tracePt t="26682" x="3181350" y="781050"/>
          <p14:tracePt t="26699" x="3175000" y="787400"/>
          <p14:tracePt t="26715" x="3162300" y="800100"/>
          <p14:tracePt t="26732" x="3155950" y="812800"/>
          <p14:tracePt t="26749" x="3149600" y="825500"/>
          <p14:tracePt t="26765" x="3136900" y="838200"/>
          <p14:tracePt t="26782" x="3130550" y="857250"/>
          <p14:tracePt t="26799" x="3117850" y="895350"/>
          <p14:tracePt t="26815" x="3111500" y="927100"/>
          <p14:tracePt t="26832" x="3105150" y="977900"/>
          <p14:tracePt t="26849" x="3098800" y="1022350"/>
          <p14:tracePt t="26856" x="3092450" y="1047750"/>
          <p14:tracePt t="26866" x="3086100" y="1092200"/>
          <p14:tracePt t="26881" x="3079750" y="1123950"/>
          <p14:tracePt t="26898" x="3073400" y="1149350"/>
          <p14:tracePt t="26915" x="3067050" y="1174750"/>
          <p14:tracePt t="26932" x="3067050" y="1193800"/>
          <p14:tracePt t="26948" x="3067050" y="1225550"/>
          <p14:tracePt t="26965" x="3067050" y="1257300"/>
          <p14:tracePt t="26981" x="3067050" y="1289050"/>
          <p14:tracePt t="26999" x="3067050" y="1346200"/>
          <p14:tracePt t="27015" x="3067050" y="1390650"/>
          <p14:tracePt t="27031" x="3073400" y="1422400"/>
          <p14:tracePt t="27048" x="3086100" y="1447800"/>
          <p14:tracePt t="27065" x="3086100" y="1466850"/>
          <p14:tracePt t="27081" x="3092450" y="1492250"/>
          <p14:tracePt t="27098" x="3105150" y="1504950"/>
          <p14:tracePt t="27114" x="3111500" y="1517650"/>
          <p14:tracePt t="27131" x="3124200" y="1530350"/>
          <p14:tracePt t="27148" x="3143250" y="1549400"/>
          <p14:tracePt t="27164" x="3149600" y="1549400"/>
          <p14:tracePt t="27181" x="3149600" y="1555750"/>
          <p14:tracePt t="27198" x="3162300" y="1562100"/>
          <p14:tracePt t="27215" x="3168650" y="1562100"/>
          <p14:tracePt t="27231" x="3175000" y="1562100"/>
          <p14:tracePt t="27248" x="3219450" y="1562100"/>
          <p14:tracePt t="27264" x="3359150" y="1562100"/>
          <p14:tracePt t="27281" x="3467100" y="1562100"/>
          <p14:tracePt t="27298" x="3498850" y="1562100"/>
          <p14:tracePt t="27314" x="3511550" y="1562100"/>
          <p14:tracePt t="27331" x="3524250" y="1562100"/>
          <p14:tracePt t="27348" x="3543300" y="1562100"/>
          <p14:tracePt t="27364" x="3556000" y="1562100"/>
          <p14:tracePt t="27381" x="3575050" y="1562100"/>
          <p14:tracePt t="27397" x="3587750" y="1549400"/>
          <p14:tracePt t="27414" x="3625850" y="1543050"/>
          <p14:tracePt t="27431" x="3651250" y="1536700"/>
          <p14:tracePt t="27447" x="3676650" y="1530350"/>
          <p14:tracePt t="27464" x="3695700" y="1517650"/>
          <p14:tracePt t="27481" x="3733800" y="1498600"/>
          <p14:tracePt t="27497" x="3765550" y="1498600"/>
          <p14:tracePt t="27514" x="3797300" y="1485900"/>
          <p14:tracePt t="27531" x="3816350" y="1479550"/>
          <p14:tracePt t="27548" x="3867150" y="1466850"/>
          <p14:tracePt t="27564" x="3898900" y="1460500"/>
          <p14:tracePt t="27581" x="3924300" y="1447800"/>
          <p14:tracePt t="27597" x="3956050" y="1447800"/>
          <p14:tracePt t="27614" x="3981450" y="1441450"/>
          <p14:tracePt t="27630" x="4057650" y="1428750"/>
          <p14:tracePt t="27647" x="4095750" y="1428750"/>
          <p14:tracePt t="27664" x="4121150" y="1422400"/>
          <p14:tracePt t="27681" x="4140200" y="1422400"/>
          <p14:tracePt t="27697" x="4159250" y="1409700"/>
          <p14:tracePt t="27714" x="4178300" y="1409700"/>
          <p14:tracePt t="27730" x="4203700" y="1397000"/>
          <p14:tracePt t="27747" x="4235450" y="1377950"/>
          <p14:tracePt t="27764" x="4267200" y="1346200"/>
          <p14:tracePt t="27780" x="4292600" y="1320800"/>
          <p14:tracePt t="27797" x="4311650" y="1308100"/>
          <p14:tracePt t="27814" x="4324350" y="1295400"/>
          <p14:tracePt t="27830" x="4343400" y="1270000"/>
          <p14:tracePt t="27847" x="4362450" y="1238250"/>
          <p14:tracePt t="27852" x="4368800" y="1219200"/>
          <p14:tracePt t="27863" x="4375150" y="1181100"/>
          <p14:tracePt t="27881" x="4381500" y="1073150"/>
          <p14:tracePt t="27897" x="4381500" y="1003300"/>
          <p14:tracePt t="27913" x="4375150" y="958850"/>
          <p14:tracePt t="27930" x="4362450" y="920750"/>
          <p14:tracePt t="27947" x="4349750" y="895350"/>
          <p14:tracePt t="27963" x="4298950" y="825500"/>
          <p14:tracePt t="27980" x="4241800" y="768350"/>
          <p14:tracePt t="27997" x="4216400" y="742950"/>
          <p14:tracePt t="28014" x="4184650" y="704850"/>
          <p14:tracePt t="28268" x="4178300" y="723900"/>
          <p14:tracePt t="28276" x="4171950" y="755650"/>
          <p14:tracePt t="28285" x="4152900" y="793750"/>
          <p14:tracePt t="28297" x="4133850" y="869950"/>
          <p14:tracePt t="28313" x="4102100" y="946150"/>
          <p14:tracePt t="28330" x="4076700" y="996950"/>
          <p14:tracePt t="28347" x="4051300" y="1047750"/>
          <p14:tracePt t="28353" x="4025900" y="1092200"/>
          <p14:tracePt t="28364" x="4000500" y="1168400"/>
          <p14:tracePt t="28380" x="3968750" y="1276350"/>
          <p14:tracePt t="28396" x="3956050" y="1358900"/>
          <p14:tracePt t="28413" x="3930650" y="1416050"/>
          <p14:tracePt t="28431" x="3917950" y="1466850"/>
          <p14:tracePt t="28446" x="3905250" y="1492250"/>
          <p14:tracePt t="28463" x="3892550" y="1517650"/>
          <p14:tracePt t="28480" x="3873500" y="1555750"/>
          <p14:tracePt t="28497" x="3854450" y="1612900"/>
          <p14:tracePt t="28513" x="3822700" y="1663700"/>
          <p14:tracePt t="28530" x="3790950" y="1720850"/>
          <p14:tracePt t="28546" x="3759200" y="1771650"/>
          <p14:tracePt t="28564" x="3689350" y="1841500"/>
          <p14:tracePt t="28580" x="3625850" y="1892300"/>
          <p14:tracePt t="28596" x="3549650" y="1930400"/>
          <p14:tracePt t="28613" x="3479800" y="1974850"/>
          <p14:tracePt t="28631" x="3378200" y="2012950"/>
          <p14:tracePt t="28646" x="3308350" y="2044700"/>
          <p14:tracePt t="28663" x="3225800" y="2082800"/>
          <p14:tracePt t="28680" x="3105150" y="2127250"/>
          <p14:tracePt t="28695" x="2959100" y="2171700"/>
          <p14:tracePt t="28713" x="2781300" y="2222500"/>
          <p14:tracePt t="28729" x="2635250" y="2235200"/>
          <p14:tracePt t="28745" x="2514600" y="2254250"/>
          <p14:tracePt t="28762" x="2425700" y="2254250"/>
          <p14:tracePt t="28779" x="2343150" y="2254250"/>
          <p14:tracePt t="28795" x="2292350" y="2241550"/>
          <p14:tracePt t="28812" x="2235200" y="2222500"/>
          <p14:tracePt t="29157" x="2235200" y="2203450"/>
          <p14:tracePt t="29165" x="2235200" y="2184400"/>
          <p14:tracePt t="29179" x="2235200" y="2146300"/>
          <p14:tracePt t="29196" x="2235200" y="2101850"/>
          <p14:tracePt t="29212" x="2235200" y="2057400"/>
          <p14:tracePt t="29229" x="2235200" y="2019300"/>
          <p14:tracePt t="29246" x="2235200" y="1974850"/>
          <p14:tracePt t="29262" x="2235200" y="1955800"/>
          <p14:tracePt t="29279" x="2235200" y="1930400"/>
          <p14:tracePt t="29295" x="2241550" y="1911350"/>
          <p14:tracePt t="29313" x="2247900" y="1879600"/>
          <p14:tracePt t="29328" x="2254250" y="1860550"/>
          <p14:tracePt t="29345" x="2260600" y="1841500"/>
          <p14:tracePt t="29361" x="2260600" y="1809750"/>
          <p14:tracePt t="29380" x="2266950" y="1758950"/>
          <p14:tracePt t="29396" x="2266950" y="1714500"/>
          <p14:tracePt t="29412" x="2273300" y="1682750"/>
          <p14:tracePt t="29428" x="2273300" y="1663700"/>
          <p14:tracePt t="29445" x="2273300" y="1644650"/>
          <p14:tracePt t="29461" x="2286000" y="1606550"/>
          <p14:tracePt t="29478" x="2292350" y="1574800"/>
          <p14:tracePt t="29494" x="2317750" y="1549400"/>
          <p14:tracePt t="29512" x="2355850" y="1517650"/>
          <p14:tracePt t="29528" x="2400300" y="1485900"/>
          <p14:tracePt t="29544" x="2425700" y="1473200"/>
          <p14:tracePt t="29561" x="2432050" y="1473200"/>
          <p14:tracePt t="29578" x="2444750" y="1466850"/>
          <p14:tracePt t="29594" x="2451100" y="1466850"/>
          <p14:tracePt t="29628" x="2457450" y="1466850"/>
          <p14:tracePt t="29988" x="2463800" y="1466850"/>
          <p14:tracePt t="29998" x="2470150" y="1466850"/>
          <p14:tracePt t="30011" x="2476500" y="1466850"/>
          <p14:tracePt t="30034" x="2482850" y="1466850"/>
          <p14:tracePt t="30041" x="2489200" y="1466850"/>
          <p14:tracePt t="30078" x="2495550" y="1460500"/>
          <p14:tracePt t="30092" x="2495550" y="1454150"/>
          <p14:tracePt t="30102" x="2508250" y="1454150"/>
          <p14:tracePt t="30117" x="2514600" y="1447800"/>
          <p14:tracePt t="30128" x="2520950" y="1441450"/>
          <p14:tracePt t="30144" x="2533650" y="1435100"/>
          <p14:tracePt t="30161" x="2540000" y="1435100"/>
          <p14:tracePt t="30177" x="2552700" y="1428750"/>
          <p14:tracePt t="30194" x="2609850" y="1409700"/>
          <p14:tracePt t="30211" x="2711450" y="1397000"/>
          <p14:tracePt t="30227" x="2755900" y="1384300"/>
          <p14:tracePt t="30244" x="2768600" y="1384300"/>
          <p14:tracePt t="30261" x="2787650" y="1384300"/>
          <p14:tracePt t="30277" x="2794000" y="1384300"/>
          <p14:tracePt t="30294" x="2825750" y="1371600"/>
          <p14:tracePt t="30311" x="2921000" y="1339850"/>
          <p14:tracePt t="30328" x="3079750" y="1314450"/>
          <p14:tracePt t="30344" x="3200400" y="1301750"/>
          <p14:tracePt t="30360" x="3232150" y="1295400"/>
          <p14:tracePt t="30377" x="3244850" y="1295400"/>
          <p14:tracePt t="30394" x="3257550" y="1295400"/>
          <p14:tracePt t="30411" x="3263900" y="1295400"/>
          <p14:tracePt t="30427" x="3270250" y="1289050"/>
          <p14:tracePt t="30443" x="3276600" y="1289050"/>
          <p14:tracePt t="30460" x="3282950" y="1276350"/>
          <p14:tracePt t="30476" x="3289300" y="1263650"/>
          <p14:tracePt t="30493" x="3302000" y="1250950"/>
          <p14:tracePt t="30510" x="3308350" y="1225550"/>
          <p14:tracePt t="30526" x="3308350" y="1206500"/>
          <p14:tracePt t="30543" x="3321050" y="1162050"/>
          <p14:tracePt t="30560" x="3321050" y="1143000"/>
          <p14:tracePt t="30576" x="3333750" y="1117600"/>
          <p14:tracePt t="30593" x="3333750" y="1098550"/>
          <p14:tracePt t="30610" x="3340100" y="1066800"/>
          <p14:tracePt t="30626" x="3340100" y="1041400"/>
          <p14:tracePt t="30643" x="3340100" y="1016000"/>
          <p14:tracePt t="30660" x="3340100" y="977900"/>
          <p14:tracePt t="30677" x="3340100" y="920750"/>
          <p14:tracePt t="30693" x="3327400" y="889000"/>
          <p14:tracePt t="30710" x="3327400" y="869950"/>
          <p14:tracePt t="30726" x="3327400" y="857250"/>
          <p14:tracePt t="30743" x="3327400" y="838200"/>
          <p14:tracePt t="30759" x="3327400" y="831850"/>
          <p14:tracePt t="30793" x="3327400" y="819150"/>
          <p14:tracePt t="30810" x="3321050" y="812800"/>
          <p14:tracePt t="30826" x="3321050" y="800100"/>
          <p14:tracePt t="30843" x="3308350" y="793750"/>
          <p14:tracePt t="30859" x="3295650" y="781050"/>
          <p14:tracePt t="30876" x="3276600" y="774700"/>
          <p14:tracePt t="30892" x="3213100" y="736600"/>
          <p14:tracePt t="30909" x="3105150" y="711200"/>
          <p14:tracePt t="30926" x="2990850" y="685800"/>
          <p14:tracePt t="30943" x="2882900" y="673100"/>
          <p14:tracePt t="30959" x="2730500" y="647700"/>
          <p14:tracePt t="30976" x="2673350" y="641350"/>
          <p14:tracePt t="30993" x="2635250" y="641350"/>
          <p14:tracePt t="31009" x="2590800" y="641350"/>
          <p14:tracePt t="31026" x="2546350" y="641350"/>
          <p14:tracePt t="31042" x="2520950" y="641350"/>
          <p14:tracePt t="31059" x="2489200" y="641350"/>
          <p14:tracePt t="31076" x="2444750" y="641350"/>
          <p14:tracePt t="31092" x="2393950" y="641350"/>
          <p14:tracePt t="31109" x="2368550" y="641350"/>
          <p14:tracePt t="31125" x="2343150" y="647700"/>
          <p14:tracePt t="31142" x="2311400" y="647700"/>
          <p14:tracePt t="31159" x="2279650" y="660400"/>
          <p14:tracePt t="31175" x="2260600" y="673100"/>
          <p14:tracePt t="31192" x="2235200" y="673100"/>
          <p14:tracePt t="31209" x="2216150" y="685800"/>
          <p14:tracePt t="31225" x="2184400" y="711200"/>
          <p14:tracePt t="31242" x="2159000" y="723900"/>
          <p14:tracePt t="31259" x="2139950" y="762000"/>
          <p14:tracePt t="31275" x="2108200" y="806450"/>
          <p14:tracePt t="31292" x="2057400" y="882650"/>
          <p14:tracePt t="31309" x="2038350" y="927100"/>
          <p14:tracePt t="31326" x="2025650" y="958850"/>
          <p14:tracePt t="31342" x="2006600" y="977900"/>
          <p14:tracePt t="31346" x="2000250" y="1003300"/>
          <p14:tracePt t="31359" x="1968500" y="1060450"/>
          <p14:tracePt t="31375" x="1930400" y="1143000"/>
          <p14:tracePt t="31392" x="1898650" y="1250950"/>
          <p14:tracePt t="31408" x="1879600" y="1339850"/>
          <p14:tracePt t="31425" x="1866900" y="1428750"/>
          <p14:tracePt t="31442" x="1866900" y="1460500"/>
          <p14:tracePt t="31458" x="1873250" y="1492250"/>
          <p14:tracePt t="31475" x="1885950" y="1530350"/>
          <p14:tracePt t="31492" x="1924050" y="1593850"/>
          <p14:tracePt t="31508" x="1936750" y="1638300"/>
          <p14:tracePt t="31525" x="1955800" y="1682750"/>
          <p14:tracePt t="31542" x="1955800" y="1720850"/>
          <p14:tracePt t="31559" x="1968500" y="1758950"/>
          <p14:tracePt t="31575" x="1968500" y="1771650"/>
          <p14:tracePt t="31592" x="1968500" y="1778000"/>
          <p14:tracePt t="31608" x="1968500" y="1784350"/>
          <p14:tracePt t="31625" x="1968500" y="1790700"/>
          <p14:tracePt t="31641" x="1968500" y="1803400"/>
          <p14:tracePt t="32450" x="1993900" y="1803400"/>
          <p14:tracePt t="32458" x="2025650" y="1803400"/>
          <p14:tracePt t="32466" x="2063750" y="1803400"/>
          <p14:tracePt t="32474" x="2101850" y="1803400"/>
          <p14:tracePt t="32491" x="2133600" y="1803400"/>
          <p14:tracePt t="32509" x="2152650" y="1803400"/>
          <p14:tracePt t="32523" x="2159000" y="1803400"/>
          <p14:tracePt t="32540" x="2165350" y="1803400"/>
          <p14:tracePt t="32556" x="2171700" y="1803400"/>
          <p14:tracePt t="32573" x="2178050" y="1803400"/>
          <p14:tracePt t="32590" x="2184400" y="1803400"/>
          <p14:tracePt t="32628" x="2190750" y="1803400"/>
          <p14:tracePt t="32642" x="2222500" y="1797050"/>
          <p14:tracePt t="32656" x="2381250" y="1797050"/>
          <p14:tracePt t="32673" x="2463800" y="1797050"/>
          <p14:tracePt t="32691" x="2489200" y="1797050"/>
          <p14:tracePt t="32708" x="2552700" y="1803400"/>
          <p14:tracePt t="32724" x="2628900" y="1803400"/>
          <p14:tracePt t="32740" x="2667000" y="1809750"/>
          <p14:tracePt t="32757" x="2686050" y="1816100"/>
          <p14:tracePt t="32773" x="2768600" y="1816100"/>
          <p14:tracePt t="32791" x="2901950" y="1828800"/>
          <p14:tracePt t="32807" x="2933700" y="1835150"/>
          <p14:tracePt t="32823" x="2984500" y="1847850"/>
          <p14:tracePt t="32842" x="3130550" y="1873250"/>
          <p14:tracePt t="32857" x="3155950" y="1879600"/>
          <p14:tracePt t="32873" x="3175000" y="1885950"/>
          <p14:tracePt t="32891" x="3276600" y="1898650"/>
          <p14:tracePt t="32907" x="3365500" y="1911350"/>
          <p14:tracePt t="32924" x="3409950" y="1924050"/>
          <p14:tracePt t="32940" x="3473450" y="1930400"/>
          <p14:tracePt t="32956" x="3549650" y="1936750"/>
          <p14:tracePt t="32973" x="3575050" y="1943100"/>
          <p14:tracePt t="32991" x="3670300" y="1949450"/>
          <p14:tracePt t="33006" x="3727450" y="1962150"/>
          <p14:tracePt t="33023" x="3759200" y="1962150"/>
          <p14:tracePt t="33041" x="3784600" y="1962150"/>
          <p14:tracePt t="33057" x="3829050" y="1962150"/>
          <p14:tracePt t="33073" x="3848100" y="1962150"/>
          <p14:tracePt t="33090" x="3860800" y="1962150"/>
          <p14:tracePt t="33106" x="3917950" y="1962150"/>
          <p14:tracePt t="33124" x="3975100" y="1962150"/>
          <p14:tracePt t="33140" x="4006850" y="1962150"/>
          <p14:tracePt t="33156" x="4044950" y="1962150"/>
          <p14:tracePt t="33173" x="4076700" y="1955800"/>
          <p14:tracePt t="33191" x="4114800" y="1949450"/>
          <p14:tracePt t="33206" x="4152900" y="1949450"/>
          <p14:tracePt t="33223" x="4171950" y="1943100"/>
          <p14:tracePt t="33240" x="4197350" y="1936750"/>
          <p14:tracePt t="33257" x="4248150" y="1930400"/>
          <p14:tracePt t="33273" x="4298950" y="1924050"/>
          <p14:tracePt t="33290" x="4337050" y="1917700"/>
          <p14:tracePt t="33306" x="4387850" y="1911350"/>
          <p14:tracePt t="33324" x="4451350" y="1911350"/>
          <p14:tracePt t="33339" x="4495800" y="1911350"/>
          <p14:tracePt t="33356" x="4527550" y="1911350"/>
          <p14:tracePt t="33372" x="4559300" y="1911350"/>
          <p14:tracePt t="33391" x="4603750" y="1911350"/>
          <p14:tracePt t="33407" x="4641850" y="1911350"/>
          <p14:tracePt t="33422" x="4673600" y="1911350"/>
          <p14:tracePt t="33439" x="4705350" y="1911350"/>
          <p14:tracePt t="33456" x="4749800" y="1911350"/>
          <p14:tracePt t="33472" x="4781550" y="1911350"/>
          <p14:tracePt t="33489" x="4794250" y="1911350"/>
          <p14:tracePt t="33506" x="4838700" y="1905000"/>
          <p14:tracePt t="33522" x="4864100" y="1898650"/>
          <p14:tracePt t="33539" x="4908550" y="1898650"/>
          <p14:tracePt t="33556" x="4946650" y="1898650"/>
          <p14:tracePt t="33572" x="4959350" y="1898650"/>
          <p14:tracePt t="33590" x="4978400" y="1892300"/>
          <p14:tracePt t="33606" x="5022850" y="1892300"/>
          <p14:tracePt t="33622" x="5067300" y="1885950"/>
          <p14:tracePt t="33640" x="5105400" y="1885950"/>
          <p14:tracePt t="33656" x="5137150" y="1885950"/>
          <p14:tracePt t="33673" x="5213350" y="1885950"/>
          <p14:tracePt t="33688" x="5232400" y="1885950"/>
          <p14:tracePt t="33705" x="5251450" y="1885950"/>
          <p14:tracePt t="33721" x="5283200" y="1885950"/>
          <p14:tracePt t="33738" x="5308600" y="1885950"/>
          <p14:tracePt t="33754" x="5327650" y="1885950"/>
          <p14:tracePt t="33771" x="5334000" y="1885950"/>
          <p14:tracePt t="33788" x="5340350" y="1885950"/>
          <p14:tracePt t="33805" x="5346700" y="1885950"/>
          <p14:tracePt t="33821" x="5391150" y="1892300"/>
          <p14:tracePt t="33838" x="5422900" y="1898650"/>
          <p14:tracePt t="33854" x="5435600" y="1898650"/>
          <p14:tracePt t="33872" x="5454650" y="1898650"/>
          <p14:tracePt t="33889" x="5492750" y="1898650"/>
          <p14:tracePt t="33905" x="5518150" y="1898650"/>
          <p14:tracePt t="33922" x="5556250" y="1898650"/>
          <p14:tracePt t="33939" x="5607050" y="1898650"/>
          <p14:tracePt t="33955" x="5638800" y="1898650"/>
          <p14:tracePt t="33972" x="5670550" y="1898650"/>
          <p14:tracePt t="33988" x="5715000" y="1898650"/>
          <p14:tracePt t="34006" x="5784850" y="1892300"/>
          <p14:tracePt t="34022" x="5854700" y="1892300"/>
          <p14:tracePt t="34038" x="5918200" y="1885950"/>
          <p14:tracePt t="34055" x="5975350" y="1885950"/>
          <p14:tracePt t="34073" x="6032500" y="1885950"/>
          <p14:tracePt t="34088" x="6076950" y="1885950"/>
          <p14:tracePt t="34105" x="6108700" y="1885950"/>
          <p14:tracePt t="34122" x="6165850" y="1879600"/>
          <p14:tracePt t="34140" x="6229350" y="1866900"/>
          <p14:tracePt t="34155" x="6261100" y="1866900"/>
          <p14:tracePt t="34171" x="6299200" y="1860550"/>
          <p14:tracePt t="34188" x="6318250" y="1860550"/>
          <p14:tracePt t="34206" x="6343650" y="1854200"/>
          <p14:tracePt t="34222" x="6356350" y="1854200"/>
          <p14:tracePt t="34238" x="6369050" y="1854200"/>
          <p14:tracePt t="34255" x="6375400" y="1854200"/>
          <p14:tracePt t="34272" x="6388100" y="1854200"/>
          <p14:tracePt t="34288" x="6394450" y="1854200"/>
          <p14:tracePt t="36054" x="6394450" y="1873250"/>
          <p14:tracePt t="36061" x="6394450" y="1885950"/>
          <p14:tracePt t="36068" x="6394450" y="1898650"/>
          <p14:tracePt t="36085" x="6388100" y="1936750"/>
          <p14:tracePt t="36102" x="6381750" y="1962150"/>
          <p14:tracePt t="36119" x="6369050" y="2000250"/>
          <p14:tracePt t="36135" x="6362700" y="2019300"/>
          <p14:tracePt t="36152" x="6343650" y="2044700"/>
          <p14:tracePt t="36169" x="6337300" y="2057400"/>
          <p14:tracePt t="36186" x="6318250" y="2082800"/>
          <p14:tracePt t="36202" x="6299200" y="2108200"/>
          <p14:tracePt t="36219" x="6280150" y="2133600"/>
          <p14:tracePt t="36235" x="6267450" y="2159000"/>
          <p14:tracePt t="36253" x="6248400" y="2184400"/>
          <p14:tracePt t="36268" x="6242050" y="2190750"/>
          <p14:tracePt t="36335" x="6242050" y="2178050"/>
          <p14:tracePt t="36668" x="6210300" y="2190750"/>
          <p14:tracePt t="36675" x="6178550" y="2216150"/>
          <p14:tracePt t="36684" x="6146800" y="2241550"/>
          <p14:tracePt t="36702" x="6089650" y="2286000"/>
          <p14:tracePt t="36718" x="6038850" y="2317750"/>
          <p14:tracePt t="36734" x="6013450" y="2336800"/>
          <p14:tracePt t="36751" x="6000750" y="2349500"/>
          <p14:tracePt t="36767" x="5988050" y="2355850"/>
          <p14:tracePt t="36784" x="5975350" y="2362200"/>
          <p14:tracePt t="36801" x="5962650" y="2368550"/>
          <p14:tracePt t="36818" x="5956300" y="2381250"/>
          <p14:tracePt t="36834" x="5937250" y="2381250"/>
          <p14:tracePt t="36851" x="5930900" y="2387600"/>
          <p14:tracePt t="36857" x="5918200" y="2393950"/>
          <p14:tracePt t="36868" x="5899150" y="2406650"/>
          <p14:tracePt t="36884" x="5873750" y="2413000"/>
          <p14:tracePt t="36901" x="5842000" y="2432050"/>
          <p14:tracePt t="36917" x="5810250" y="2444750"/>
          <p14:tracePt t="36934" x="5759450" y="2470150"/>
          <p14:tracePt t="36951" x="5734050" y="2482850"/>
          <p14:tracePt t="36967" x="5708650" y="2501900"/>
          <p14:tracePt t="36984" x="5683250" y="2508250"/>
          <p14:tracePt t="37002" x="5651500" y="2514600"/>
          <p14:tracePt t="37017" x="5613400" y="2533650"/>
          <p14:tracePt t="37034" x="5594350" y="2546350"/>
          <p14:tracePt t="37051" x="5568950" y="2565400"/>
          <p14:tracePt t="37068" x="5537200" y="2584450"/>
          <p14:tracePt t="37084" x="5518150" y="2609850"/>
          <p14:tracePt t="37101" x="5492750" y="2628900"/>
          <p14:tracePt t="37117" x="5467350" y="2660650"/>
          <p14:tracePt t="37134" x="5422900" y="2724150"/>
          <p14:tracePt t="37151" x="5391150" y="2768600"/>
          <p14:tracePt t="37167" x="5359400" y="2800350"/>
          <p14:tracePt t="37183" x="5321300" y="2832100"/>
          <p14:tracePt t="37201" x="5270500" y="2882900"/>
          <p14:tracePt t="37217" x="5219700" y="2921000"/>
          <p14:tracePt t="37233" x="5181600" y="2959100"/>
          <p14:tracePt t="37250" x="5156200" y="2990850"/>
          <p14:tracePt t="37268" x="5118100" y="3041650"/>
          <p14:tracePt t="37284" x="5099050" y="3067050"/>
          <p14:tracePt t="37300" x="5086350" y="3092450"/>
          <p14:tracePt t="37317" x="5067300" y="3111500"/>
          <p14:tracePt t="37334" x="5060950" y="3130550"/>
          <p14:tracePt t="37350" x="5054600" y="3143250"/>
          <p14:tracePt t="37367" x="5048250" y="3149600"/>
          <p14:tracePt t="37384" x="5048250" y="3162300"/>
          <p14:tracePt t="37400" x="5048250" y="3168650"/>
          <p14:tracePt t="37416" x="5035550" y="3181350"/>
          <p14:tracePt t="37433" x="5029200" y="3187700"/>
          <p14:tracePt t="37450" x="5029200" y="3200400"/>
          <p14:tracePt t="37467" x="5022850" y="3219450"/>
          <p14:tracePt t="37483" x="5010150" y="3251200"/>
          <p14:tracePt t="37500" x="4991100" y="3289300"/>
          <p14:tracePt t="37517" x="4972050" y="3321050"/>
          <p14:tracePt t="37533" x="4965700" y="3359150"/>
          <p14:tracePt t="37550" x="4940300" y="3390900"/>
          <p14:tracePt t="37567" x="4933950" y="3403600"/>
          <p14:tracePt t="37583" x="4921250" y="3422650"/>
          <p14:tracePt t="37600" x="4914900" y="3422650"/>
          <p14:tracePt t="37617" x="4908550" y="3435350"/>
          <p14:tracePt t="37633" x="4902200" y="3435350"/>
          <p14:tracePt t="37650" x="4895850" y="3448050"/>
          <p14:tracePt t="37666" x="4895850" y="3454400"/>
          <p14:tracePt t="37683" x="4889500" y="3460750"/>
          <p14:tracePt t="37716" x="4889500" y="3467100"/>
          <p14:tracePt t="37733" x="4883150" y="3467100"/>
          <p14:tracePt t="37965" x="4876800" y="3467100"/>
          <p14:tracePt t="37973" x="4857750" y="3460750"/>
          <p14:tracePt t="37983" x="4838700" y="3460750"/>
          <p14:tracePt t="37999" x="4813300" y="3460750"/>
          <p14:tracePt t="38017" x="4756150" y="3460750"/>
          <p14:tracePt t="38033" x="4711700" y="3460750"/>
          <p14:tracePt t="38049" x="4660900" y="3460750"/>
          <p14:tracePt t="38066" x="4616450" y="3460750"/>
          <p14:tracePt t="38083" x="4546600" y="3460750"/>
          <p14:tracePt t="38099" x="4495800" y="3460750"/>
          <p14:tracePt t="38116" x="4413250" y="3467100"/>
          <p14:tracePt t="38132" x="4349750" y="3467100"/>
          <p14:tracePt t="38150" x="4292600" y="3479800"/>
          <p14:tracePt t="38166" x="4267200" y="3486150"/>
          <p14:tracePt t="38182" x="4248150" y="3492500"/>
          <p14:tracePt t="38199" x="4235450" y="3498850"/>
          <p14:tracePt t="38217" x="4216400" y="3498850"/>
          <p14:tracePt t="38233" x="4203700" y="3498850"/>
          <p14:tracePt t="38249" x="4191000" y="3505200"/>
          <p14:tracePt t="38266" x="4178300" y="3505200"/>
          <p14:tracePt t="38284" x="4159250" y="3505200"/>
          <p14:tracePt t="38299" x="4146550" y="3505200"/>
          <p14:tracePt t="38316" x="4121150" y="3505200"/>
          <p14:tracePt t="38332" x="4108450" y="3498850"/>
          <p14:tracePt t="39004" x="4083050" y="3498850"/>
          <p14:tracePt t="39011" x="4038600" y="3492500"/>
          <p14:tracePt t="39020" x="3975100" y="3486150"/>
          <p14:tracePt t="39032" x="3867150" y="3479800"/>
          <p14:tracePt t="39048" x="3740150" y="3473450"/>
          <p14:tracePt t="39064" x="3581400" y="3460750"/>
          <p14:tracePt t="39081" x="3473450" y="3460750"/>
          <p14:tracePt t="39099" x="3422650" y="3460750"/>
          <p14:tracePt t="39114" x="3403600" y="3473450"/>
          <p14:tracePt t="39132" x="3390900" y="3479800"/>
          <p14:tracePt t="39148" x="3384550" y="3479800"/>
          <p14:tracePt t="39165" x="3371850" y="3479800"/>
          <p14:tracePt t="39181" x="3365500" y="3486150"/>
          <p14:tracePt t="39197" x="3359150" y="3492500"/>
          <p14:tracePt t="39214" x="3352800" y="3492500"/>
          <p14:tracePt t="39232" x="3346450" y="3492500"/>
          <p14:tracePt t="39248" x="3340100" y="3492500"/>
          <p14:tracePt t="39441" x="3340100" y="3486150"/>
          <p14:tracePt t="39450" x="3352800" y="3479800"/>
          <p14:tracePt t="39456" x="3359150" y="3467100"/>
          <p14:tracePt t="39464" x="3378200" y="3454400"/>
          <p14:tracePt t="39481" x="3409950" y="3422650"/>
          <p14:tracePt t="39497" x="3429000" y="3397250"/>
          <p14:tracePt t="39515" x="3467100" y="3340100"/>
          <p14:tracePt t="39530" x="3492500" y="3314700"/>
          <p14:tracePt t="39547" x="3511550" y="3282950"/>
          <p14:tracePt t="39563" x="3536950" y="3257550"/>
          <p14:tracePt t="39581" x="3562350" y="3219450"/>
          <p14:tracePt t="39597" x="3581400" y="3200400"/>
          <p14:tracePt t="39614" x="3594100" y="3175000"/>
          <p14:tracePt t="39630" x="3606800" y="3168650"/>
          <p14:tracePt t="39648" x="3625850" y="3149600"/>
          <p14:tracePt t="39664" x="3644900" y="3130550"/>
          <p14:tracePt t="39680" x="3651250" y="3124200"/>
          <p14:tracePt t="39697" x="3670300" y="3117850"/>
          <p14:tracePt t="39714" x="3689350" y="3111500"/>
          <p14:tracePt t="39730" x="3702050" y="3098800"/>
          <p14:tracePt t="39747" x="3714750" y="3092450"/>
          <p14:tracePt t="39763" x="3721100" y="3092450"/>
          <p14:tracePt t="39781" x="3740150" y="3079750"/>
          <p14:tracePt t="39797" x="3746500" y="3073400"/>
          <p14:tracePt t="39813" x="3746500" y="3067050"/>
          <p14:tracePt t="39830" x="3759200" y="3060700"/>
          <p14:tracePt t="39847" x="3759200" y="3054350"/>
          <p14:tracePt t="39854" x="3765550" y="3054350"/>
          <p14:tracePt t="39864" x="3771900" y="3041650"/>
          <p14:tracePt t="39880" x="3778250" y="3041650"/>
          <p14:tracePt t="39896" x="3784600" y="3035300"/>
          <p14:tracePt t="39914" x="3784600" y="3028950"/>
          <p14:tracePt t="40020" x="3784600" y="3035300"/>
          <p14:tracePt t="40042" x="3784600" y="3041650"/>
          <p14:tracePt t="40050" x="3778250" y="3048000"/>
          <p14:tracePt t="40063" x="3771900" y="3054350"/>
          <p14:tracePt t="40080" x="3765550" y="3073400"/>
          <p14:tracePt t="40096" x="3759200" y="3086100"/>
          <p14:tracePt t="40113" x="3740150" y="3098800"/>
          <p14:tracePt t="40130" x="3714750" y="3143250"/>
          <p14:tracePt t="40146" x="3689350" y="3194050"/>
          <p14:tracePt t="40163" x="3657600" y="3263900"/>
          <p14:tracePt t="40179" x="3632200" y="3327400"/>
          <p14:tracePt t="40197" x="3600450" y="3397250"/>
          <p14:tracePt t="40213" x="3581400" y="3448050"/>
          <p14:tracePt t="40229" x="3562350" y="3479800"/>
          <p14:tracePt t="40247" x="3549650" y="3543300"/>
          <p14:tracePt t="40264" x="3524250" y="3638550"/>
          <p14:tracePt t="40280" x="3511550" y="3695700"/>
          <p14:tracePt t="40296" x="3505200" y="3759200"/>
          <p14:tracePt t="40313" x="3498850" y="3803650"/>
          <p14:tracePt t="40330" x="3492500" y="3848100"/>
          <p14:tracePt t="40346" x="3492500" y="3860800"/>
          <p14:tracePt t="40363" x="3492500" y="3879850"/>
          <p14:tracePt t="40379" x="3492500" y="3892550"/>
          <p14:tracePt t="40397" x="3486150" y="3911600"/>
          <p14:tracePt t="40413" x="3486150" y="3924300"/>
          <p14:tracePt t="40429" x="3486150" y="3930650"/>
          <p14:tracePt t="40446" x="3486150" y="3949700"/>
          <p14:tracePt t="40463" x="3479800" y="3975100"/>
          <p14:tracePt t="40480" x="3473450" y="4006850"/>
          <p14:tracePt t="40496" x="3467100" y="4032250"/>
          <p14:tracePt t="40513" x="3460750" y="4064000"/>
          <p14:tracePt t="40530" x="3454400" y="4089400"/>
          <p14:tracePt t="40545" x="3454400" y="4114800"/>
          <p14:tracePt t="40563" x="3454400" y="4121150"/>
          <p14:tracePt t="40579" x="3454400" y="4127500"/>
          <p14:tracePt t="40596" x="3448050" y="4140200"/>
          <p14:tracePt t="40613" x="3448050" y="4146550"/>
          <p14:tracePt t="40629" x="3435350" y="4152900"/>
          <p14:tracePt t="40646" x="3429000" y="4159250"/>
          <p14:tracePt t="40663" x="3384550" y="4165600"/>
          <p14:tracePt t="40679" x="3346450" y="4165600"/>
          <p14:tracePt t="40695" x="3295650" y="4152900"/>
          <p14:tracePt t="40713" x="3238500" y="4140200"/>
          <p14:tracePt t="40730" x="3124200" y="4108450"/>
          <p14:tracePt t="40745" x="3054350" y="4102100"/>
          <p14:tracePt t="40762" x="2997200" y="4095750"/>
          <p14:tracePt t="40779" x="2952750" y="4095750"/>
          <p14:tracePt t="40796" x="2927350" y="4095750"/>
          <p14:tracePt t="40813" x="2895600" y="4102100"/>
          <p14:tracePt t="40829" x="2882900" y="4102100"/>
          <p14:tracePt t="40845" x="2870200" y="4108450"/>
          <p14:tracePt t="40852" x="2863850" y="4114800"/>
          <p14:tracePt t="40863" x="2851150" y="4121150"/>
          <p14:tracePt t="40879" x="2838450" y="4127500"/>
          <p14:tracePt t="40895" x="2825750" y="4146550"/>
          <p14:tracePt t="40912" x="2806700" y="4159250"/>
          <p14:tracePt t="40929" x="2787650" y="4171950"/>
          <p14:tracePt t="40946" x="2730500" y="4197350"/>
          <p14:tracePt t="40962" x="2698750" y="4216400"/>
          <p14:tracePt t="40978" x="2660650" y="4222750"/>
          <p14:tracePt t="40995" x="2622550" y="4229100"/>
          <p14:tracePt t="41013" x="2571750" y="4235450"/>
          <p14:tracePt t="41028" x="2546350" y="4235450"/>
          <p14:tracePt t="41045" x="2514600" y="4235450"/>
          <p14:tracePt t="41063" x="2470150" y="4235450"/>
          <p14:tracePt t="41079" x="2451100" y="4235450"/>
          <p14:tracePt t="41095" x="2432050" y="4235450"/>
          <p14:tracePt t="41112" x="2406650" y="4235450"/>
          <p14:tracePt t="41128" x="2374900" y="4235450"/>
          <p14:tracePt t="41145" x="2336800" y="4235450"/>
          <p14:tracePt t="41162" x="2311400" y="4235450"/>
          <p14:tracePt t="41178" x="2292350" y="4235450"/>
          <p14:tracePt t="41195" x="2273300" y="4235450"/>
          <p14:tracePt t="41213" x="2203450" y="4210050"/>
          <p14:tracePt t="41228" x="2120900" y="4108450"/>
          <p14:tracePt t="41245" x="2038350" y="3994150"/>
          <p14:tracePt t="41261" x="1974850" y="3917950"/>
          <p14:tracePt t="41279" x="1924050" y="3860800"/>
          <p14:tracePt t="41295" x="1917700" y="3835400"/>
          <p14:tracePt t="41311" x="1905000" y="3797300"/>
          <p14:tracePt t="41328" x="1898650" y="3733800"/>
          <p14:tracePt t="41345" x="1898650" y="3594100"/>
          <p14:tracePt t="41361" x="1898650" y="3517900"/>
          <p14:tracePt t="41378" x="1898650" y="3460750"/>
          <p14:tracePt t="41395" x="1898650" y="3422650"/>
          <p14:tracePt t="41412" x="1898650" y="3352800"/>
          <p14:tracePt t="41428" x="1905000" y="3308350"/>
          <p14:tracePt t="41445" x="1924050" y="3238500"/>
          <p14:tracePt t="41461" x="1936750" y="3175000"/>
          <p14:tracePt t="41478" x="1955800" y="3124200"/>
          <p14:tracePt t="41494" x="1987550" y="3073400"/>
          <p14:tracePt t="41511" x="2006600" y="3041650"/>
          <p14:tracePt t="41527" x="2025650" y="3022600"/>
          <p14:tracePt t="41544" x="2051050" y="2997200"/>
          <p14:tracePt t="41561" x="2101850" y="2965450"/>
          <p14:tracePt t="41578" x="2152650" y="2933700"/>
          <p14:tracePt t="41594" x="2209800" y="2895600"/>
          <p14:tracePt t="41612" x="2286000" y="2857500"/>
          <p14:tracePt t="41628" x="2330450" y="2825750"/>
          <p14:tracePt t="41644" x="2413000" y="2794000"/>
          <p14:tracePt t="41661" x="2533650" y="2762250"/>
          <p14:tracePt t="41677" x="2635250" y="2749550"/>
          <p14:tracePt t="41693" x="2755900" y="2717800"/>
          <p14:tracePt t="41710" x="2825750" y="2705100"/>
          <p14:tracePt t="41727" x="2863850" y="2698750"/>
          <p14:tracePt t="41743" x="2901950" y="2692400"/>
          <p14:tracePt t="41760" x="2959100" y="2673350"/>
          <p14:tracePt t="41777" x="2997200" y="2667000"/>
          <p14:tracePt t="41793" x="3035300" y="2660650"/>
          <p14:tracePt t="41810" x="3079750" y="2647950"/>
          <p14:tracePt t="41827" x="3149600" y="2647950"/>
          <p14:tracePt t="41843" x="3194050" y="2654300"/>
          <p14:tracePt t="41860" x="3244850" y="2673350"/>
          <p14:tracePt t="41876" x="3295650" y="2698750"/>
          <p14:tracePt t="41894" x="3371850" y="2736850"/>
          <p14:tracePt t="41910" x="3429000" y="2768600"/>
          <p14:tracePt t="41927" x="3479800" y="2794000"/>
          <p14:tracePt t="41943" x="3536950" y="2838450"/>
          <p14:tracePt t="41961" x="3606800" y="2876550"/>
          <p14:tracePt t="41977" x="3638550" y="2901950"/>
          <p14:tracePt t="41993" x="3670300" y="2921000"/>
          <p14:tracePt t="42010" x="3702050" y="2946400"/>
          <p14:tracePt t="42028" x="3746500" y="2990850"/>
          <p14:tracePt t="42043" x="3778250" y="3028950"/>
          <p14:tracePt t="42060" x="3816350" y="3073400"/>
          <p14:tracePt t="42076" x="3848100" y="3117850"/>
          <p14:tracePt t="42094" x="3873500" y="3162300"/>
          <p14:tracePt t="42110" x="3892550" y="3187700"/>
          <p14:tracePt t="42127" x="3911600" y="3206750"/>
          <p14:tracePt t="42143" x="3911600" y="3219450"/>
          <p14:tracePt t="42161" x="3924300" y="3238500"/>
          <p14:tracePt t="42176" x="3937000" y="3251200"/>
          <p14:tracePt t="42193" x="3949700" y="3270250"/>
          <p14:tracePt t="42210" x="3968750" y="3282950"/>
          <p14:tracePt t="42227" x="4006850" y="3321050"/>
          <p14:tracePt t="42243" x="4057650" y="3384550"/>
          <p14:tracePt t="42260" x="4146550" y="3473450"/>
          <p14:tracePt t="42276" x="4222750" y="3543300"/>
          <p14:tracePt t="42294" x="4279900" y="3606800"/>
          <p14:tracePt t="42309" x="4298950" y="3613150"/>
          <p14:tracePt t="42326" x="4305300" y="3619500"/>
          <p14:tracePt t="42343" x="4318000" y="3619500"/>
          <p14:tracePt t="42584" x="4387850" y="3638550"/>
          <p14:tracePt t="42592" x="4464050" y="3663950"/>
          <p14:tracePt t="42601" x="4533900" y="3683000"/>
          <p14:tracePt t="42609" x="4578350" y="3695700"/>
          <p14:tracePt t="42626" x="4629150" y="3708400"/>
          <p14:tracePt t="42643" x="4673600" y="3708400"/>
          <p14:tracePt t="42659" x="4705350" y="3702050"/>
          <p14:tracePt t="42676" x="4743450" y="3689350"/>
          <p14:tracePt t="42693" x="4768850" y="3676650"/>
          <p14:tracePt t="42710" x="4819650" y="3651250"/>
          <p14:tracePt t="42726" x="4845050" y="3638550"/>
          <p14:tracePt t="42743" x="4889500" y="3619500"/>
          <p14:tracePt t="42759" x="4940300" y="3606800"/>
          <p14:tracePt t="42777" x="5054600" y="3581400"/>
          <p14:tracePt t="42793" x="5143500" y="3549650"/>
          <p14:tracePt t="42809" x="5219700" y="3536950"/>
          <p14:tracePt t="42826" x="5264150" y="3517900"/>
          <p14:tracePt t="42843" x="5289550" y="3505200"/>
          <p14:tracePt t="42850" x="5302250" y="3505200"/>
          <p14:tracePt t="42859" x="5308600" y="3498850"/>
          <p14:tracePt t="42875" x="5314950" y="3492500"/>
          <p14:tracePt t="42893" x="5321300" y="3486150"/>
          <p14:tracePt t="42910" x="5327650" y="3479800"/>
          <p14:tracePt t="43927" x="5314950" y="3479800"/>
          <p14:tracePt t="43935" x="5308600" y="3479800"/>
          <p14:tracePt t="43942" x="5302250" y="3479800"/>
          <p14:tracePt t="43957" x="5283200" y="3479800"/>
          <p14:tracePt t="43974" x="5251450" y="3486150"/>
          <p14:tracePt t="43992" x="5143500" y="3486150"/>
          <p14:tracePt t="44007" x="5029200" y="3479800"/>
          <p14:tracePt t="44024" x="4895850" y="3473450"/>
          <p14:tracePt t="44040" x="4781550" y="3467100"/>
          <p14:tracePt t="44057" x="4654550" y="3467100"/>
          <p14:tracePt t="44074" x="4495800" y="3467100"/>
          <p14:tracePt t="44091" x="4419600" y="3467100"/>
          <p14:tracePt t="44107" x="4349750" y="3473450"/>
          <p14:tracePt t="44124" x="4279900" y="3486150"/>
          <p14:tracePt t="44141" x="4184650" y="3511550"/>
          <p14:tracePt t="44157" x="4133850" y="3524250"/>
          <p14:tracePt t="44174" x="4095750" y="3536950"/>
          <p14:tracePt t="44190" x="4064000" y="3543300"/>
          <p14:tracePt t="44208" x="4044950" y="3556000"/>
          <p14:tracePt t="44240" x="4038600" y="3562350"/>
          <p14:tracePt t="44257" x="4025900" y="3562350"/>
          <p14:tracePt t="44274" x="4019550" y="3562350"/>
          <p14:tracePt t="44314" x="4013200" y="3562350"/>
          <p14:tracePt t="44335" x="4006850" y="3562350"/>
          <p14:tracePt t="44698" x="4000500" y="3562350"/>
          <p14:tracePt t="44705" x="3994150" y="3562350"/>
          <p14:tracePt t="44729" x="3987800" y="3562350"/>
          <p14:tracePt t="44744" x="3981450" y="3562350"/>
          <p14:tracePt t="44765" x="3975100" y="3562350"/>
          <p14:tracePt t="44771" x="3968750" y="3556000"/>
          <p14:tracePt t="44796" x="3962400" y="3549650"/>
          <p14:tracePt t="44868" x="3956050" y="3549650"/>
          <p14:tracePt t="44877" x="3949700" y="3543300"/>
          <p14:tracePt t="44884" x="3943350" y="3536950"/>
          <p14:tracePt t="44892" x="3924300" y="3530600"/>
          <p14:tracePt t="44906" x="3886200" y="3511550"/>
          <p14:tracePt t="44923" x="3848100" y="3498850"/>
          <p14:tracePt t="44939" x="3810000" y="3498850"/>
          <p14:tracePt t="44956" x="3784600" y="3492500"/>
          <p14:tracePt t="44973" x="3771900" y="3492500"/>
          <p14:tracePt t="45006" x="3765550" y="3492500"/>
          <p14:tracePt t="45024" x="3752850" y="3492500"/>
          <p14:tracePt t="45039" x="3746500" y="3492500"/>
          <p14:tracePt t="45358" x="3746500" y="3486150"/>
          <p14:tracePt t="45365" x="3746500" y="3479800"/>
          <p14:tracePt t="45381" x="3752850" y="3479800"/>
          <p14:tracePt t="45388" x="3752850" y="3473450"/>
          <p14:tracePt t="45406" x="3765550" y="3467100"/>
          <p14:tracePt t="45423" x="3784600" y="3454400"/>
          <p14:tracePt t="45438" x="3803650" y="3429000"/>
          <p14:tracePt t="45455" x="3829050" y="3409950"/>
          <p14:tracePt t="45472" x="3848100" y="3384550"/>
          <p14:tracePt t="45489" x="3892550" y="3346450"/>
          <p14:tracePt t="45505" x="3905250" y="3327400"/>
          <p14:tracePt t="45522" x="3930650" y="3308350"/>
          <p14:tracePt t="45539" x="3962400" y="3282950"/>
          <p14:tracePt t="45556" x="4019550" y="3244850"/>
          <p14:tracePt t="45572" x="4064000" y="3219450"/>
          <p14:tracePt t="45588" x="4095750" y="3200400"/>
          <p14:tracePt t="45605" x="4133850" y="3175000"/>
          <p14:tracePt t="45623" x="4171950" y="3155950"/>
          <p14:tracePt t="45639" x="4191000" y="3149600"/>
          <p14:tracePt t="45655" x="4216400" y="3136900"/>
          <p14:tracePt t="45672" x="4229100" y="3130550"/>
          <p14:tracePt t="45688" x="4241800" y="3124200"/>
          <p14:tracePt t="45705" x="4260850" y="3117850"/>
          <p14:tracePt t="45722" x="4267200" y="3111500"/>
          <p14:tracePt t="45738" x="4292600" y="3105150"/>
          <p14:tracePt t="45756" x="4311650" y="3098800"/>
          <p14:tracePt t="45773" x="4330700" y="3092450"/>
          <p14:tracePt t="45788" x="4337050" y="3092450"/>
          <p14:tracePt t="45821" x="4349750" y="3092450"/>
          <p14:tracePt t="45838" x="4394200" y="3086100"/>
          <p14:tracePt t="45855" x="4476750" y="3073400"/>
          <p14:tracePt t="45862" x="4508500" y="3073400"/>
          <p14:tracePt t="45872" x="4527550" y="3073400"/>
          <p14:tracePt t="45888" x="4565650" y="3073400"/>
          <p14:tracePt t="45905" x="4591050" y="3073400"/>
          <p14:tracePt t="45921" x="4603750" y="3073400"/>
          <p14:tracePt t="45938" x="4622800" y="3060700"/>
          <p14:tracePt t="45955" x="4648200" y="3048000"/>
          <p14:tracePt t="45972" x="4718050" y="3035300"/>
          <p14:tracePt t="45988" x="4762500" y="3022600"/>
          <p14:tracePt t="46005" x="4794250" y="3003550"/>
          <p14:tracePt t="46021" x="4838700" y="2984500"/>
          <p14:tracePt t="46038" x="4902200" y="2946400"/>
          <p14:tracePt t="46054" x="4940300" y="2921000"/>
          <p14:tracePt t="46071" x="4978400" y="2901950"/>
          <p14:tracePt t="46088" x="5010150" y="2876550"/>
          <p14:tracePt t="46105" x="5073650" y="2832100"/>
          <p14:tracePt t="46121" x="5130800" y="2800350"/>
          <p14:tracePt t="46138" x="5207000" y="2768600"/>
          <p14:tracePt t="46154" x="5308600" y="2736850"/>
          <p14:tracePt t="46172" x="5549900" y="2711450"/>
          <p14:tracePt t="46187" x="5721350" y="2711450"/>
          <p14:tracePt t="46204" x="5797550" y="2711450"/>
          <p14:tracePt t="46221" x="5829300" y="2711450"/>
          <p14:tracePt t="46238" x="5848350" y="2711450"/>
          <p14:tracePt t="46254" x="5867400" y="2711450"/>
          <p14:tracePt t="46271" x="5873750" y="2711450"/>
          <p14:tracePt t="46305" x="5905500" y="2717800"/>
          <p14:tracePt t="46321" x="5924550" y="2730500"/>
          <p14:tracePt t="46337" x="5949950" y="2755900"/>
          <p14:tracePt t="46354" x="5975350" y="2800350"/>
          <p14:tracePt t="46360" x="5994400" y="2838450"/>
          <p14:tracePt t="46370" x="6013450" y="2876550"/>
          <p14:tracePt t="46388" x="6070600" y="2971800"/>
          <p14:tracePt t="46404" x="6102350" y="3022600"/>
          <p14:tracePt t="46421" x="6140450" y="3067050"/>
          <p14:tracePt t="46437" x="6172200" y="3130550"/>
          <p14:tracePt t="46454" x="6242050" y="3251200"/>
          <p14:tracePt t="46470" x="6292850" y="3340100"/>
          <p14:tracePt t="46487" x="6318250" y="3422650"/>
          <p14:tracePt t="46505" x="6343650" y="3492500"/>
          <p14:tracePt t="46521" x="6356350" y="3530600"/>
          <p14:tracePt t="46537" x="6381750" y="3594100"/>
          <p14:tracePt t="46554" x="6413500" y="3689350"/>
          <p14:tracePt t="46570" x="6438900" y="3778250"/>
          <p14:tracePt t="46587" x="6457950" y="3879850"/>
          <p14:tracePt t="46604" x="6470650" y="3924300"/>
          <p14:tracePt t="46620" x="6477000" y="3962400"/>
          <p14:tracePt t="46637" x="6483350" y="4006850"/>
          <p14:tracePt t="46654" x="6508750" y="4108450"/>
          <p14:tracePt t="46670" x="6521450" y="4197350"/>
          <p14:tracePt t="46687" x="6534150" y="4279900"/>
          <p14:tracePt t="46704" x="6546850" y="4330700"/>
          <p14:tracePt t="46721" x="6553200" y="4381500"/>
          <p14:tracePt t="46737" x="6559550" y="4400550"/>
          <p14:tracePt t="46754" x="6559550" y="4419600"/>
          <p14:tracePt t="46770" x="6559550" y="4432300"/>
          <p14:tracePt t="46787" x="6559550" y="4451350"/>
          <p14:tracePt t="46804" x="6559550" y="4470400"/>
          <p14:tracePt t="46820" x="6553200" y="4483100"/>
          <p14:tracePt t="46836" x="6546850" y="4508500"/>
          <p14:tracePt t="46854" x="6534150" y="4546600"/>
          <p14:tracePt t="46870" x="6515100" y="4584700"/>
          <p14:tracePt t="46886" x="6496050" y="4610100"/>
          <p14:tracePt t="46903" x="6483350" y="4635500"/>
          <p14:tracePt t="46921" x="6451600" y="4667250"/>
          <p14:tracePt t="46937" x="6419850" y="4692650"/>
          <p14:tracePt t="46954" x="6381750" y="4711700"/>
          <p14:tracePt t="46970" x="6350000" y="4730750"/>
          <p14:tracePt t="46986" x="6273800" y="4749800"/>
          <p14:tracePt t="47003" x="6223000" y="4768850"/>
          <p14:tracePt t="47019" x="6178550" y="4775200"/>
          <p14:tracePt t="47036" x="6140450" y="4781550"/>
          <p14:tracePt t="47052" x="6102350" y="4781550"/>
          <p14:tracePt t="47069" x="6013450" y="4775200"/>
          <p14:tracePt t="47085" x="5943600" y="4768850"/>
          <p14:tracePt t="47102" x="5880100" y="4756150"/>
          <p14:tracePt t="47119" x="5810250" y="4756150"/>
          <p14:tracePt t="47136" x="5746750" y="4743450"/>
          <p14:tracePt t="47152" x="5702300" y="4730750"/>
          <p14:tracePt t="47169" x="5664200" y="4711700"/>
          <p14:tracePt t="47186" x="5607050" y="4679950"/>
          <p14:tracePt t="47202" x="5499100" y="4610100"/>
          <p14:tracePt t="47219" x="5410200" y="4559300"/>
          <p14:tracePt t="47236" x="5346700" y="4527550"/>
          <p14:tracePt t="47254" x="5232400" y="4464050"/>
          <p14:tracePt t="47269" x="5137150" y="4438650"/>
          <p14:tracePt t="47286" x="5067300" y="4413250"/>
          <p14:tracePt t="47302" x="5048250" y="4400550"/>
          <p14:tracePt t="47319" x="5029200" y="4400550"/>
          <p14:tracePt t="47336" x="5022850" y="4400550"/>
          <p14:tracePt t="47352" x="5016500" y="4400550"/>
          <p14:tracePt t="47369" x="5010150" y="4400550"/>
          <p14:tracePt t="47411" x="5010150" y="4394200"/>
          <p14:tracePt t="47417" x="5010150" y="4387850"/>
          <p14:tracePt t="47426" x="5010150" y="4337050"/>
          <p14:tracePt t="47435" x="5010150" y="4292600"/>
          <p14:tracePt t="47453" x="5016500" y="4222750"/>
          <p14:tracePt t="47469" x="5029200" y="4133850"/>
          <p14:tracePt t="47485" x="5041900" y="4089400"/>
          <p14:tracePt t="47502" x="5054600" y="4057650"/>
          <p14:tracePt t="47519" x="5067300" y="4025900"/>
          <p14:tracePt t="47536" x="5099050" y="3968750"/>
          <p14:tracePt t="47552" x="5124450" y="3924300"/>
          <p14:tracePt t="47569" x="5168900" y="3860800"/>
          <p14:tracePt t="47585" x="5200650" y="3803650"/>
          <p14:tracePt t="47603" x="5264150" y="3733800"/>
          <p14:tracePt t="47619" x="5314950" y="3683000"/>
          <p14:tracePt t="47635" x="5378450" y="3644900"/>
          <p14:tracePt t="47652" x="5435600" y="3613150"/>
          <p14:tracePt t="47669" x="5511800" y="3581400"/>
          <p14:tracePt t="47685" x="5568950" y="3562350"/>
          <p14:tracePt t="47702" x="5645150" y="3536950"/>
          <p14:tracePt t="47719" x="5702300" y="3517900"/>
          <p14:tracePt t="47736" x="5784850" y="3492500"/>
          <p14:tracePt t="47752" x="5835650" y="3479800"/>
          <p14:tracePt t="47768" x="5880100" y="3460750"/>
          <p14:tracePt t="47785" x="5924550" y="3441700"/>
          <p14:tracePt t="47802" x="5994400" y="3416300"/>
          <p14:tracePt t="47818" x="6032500" y="3390900"/>
          <p14:tracePt t="47835" x="6083300" y="3371850"/>
          <p14:tracePt t="47852" x="6140450" y="3346450"/>
          <p14:tracePt t="47858" x="6184900" y="3340100"/>
          <p14:tracePt t="47869" x="6229350" y="3327400"/>
          <p14:tracePt t="47885" x="6369050" y="3327400"/>
          <p14:tracePt t="47902" x="6464300" y="3327400"/>
          <p14:tracePt t="47918" x="6559550" y="3327400"/>
          <p14:tracePt t="47936" x="6680200" y="3308350"/>
          <p14:tracePt t="47954" x="6769100" y="3314700"/>
          <p14:tracePt t="47968" x="6896100" y="3327400"/>
          <p14:tracePt t="47985" x="7029450" y="3352800"/>
          <p14:tracePt t="48002" x="7105650" y="3365500"/>
          <p14:tracePt t="48018" x="7162800" y="3378200"/>
          <p14:tracePt t="48035" x="7181850" y="3378200"/>
          <p14:tracePt t="48051" x="7188200" y="3378200"/>
          <p14:tracePt t="48068" x="7194550" y="3378200"/>
          <p14:tracePt t="48085" x="7200900" y="3378200"/>
          <p14:tracePt t="48129" x="7200900" y="3384550"/>
          <p14:tracePt t="48139" x="7207250" y="3390900"/>
          <p14:tracePt t="48144" x="7213600" y="3397250"/>
          <p14:tracePt t="48153" x="7219950" y="3409950"/>
          <p14:tracePt t="48168" x="7232650" y="3429000"/>
          <p14:tracePt t="48184" x="7232650" y="3454400"/>
          <p14:tracePt t="48201" x="7239000" y="3473450"/>
          <p14:tracePt t="48219" x="7239000" y="3505200"/>
          <p14:tracePt t="48234" x="7239000" y="3536950"/>
          <p14:tracePt t="48251" x="7239000" y="3575050"/>
          <p14:tracePt t="48268" x="7239000" y="3632200"/>
          <p14:tracePt t="48285" x="7239000" y="3714750"/>
          <p14:tracePt t="48301" x="7239000" y="3752850"/>
          <p14:tracePt t="48317" x="7239000" y="3784600"/>
          <p14:tracePt t="48334" x="7239000" y="3810000"/>
          <p14:tracePt t="48351" x="7239000" y="3841750"/>
          <p14:tracePt t="48368" x="7232650" y="3886200"/>
          <p14:tracePt t="48384" x="7226300" y="3917950"/>
          <p14:tracePt t="48400" x="7207250" y="3981450"/>
          <p14:tracePt t="48418" x="7181850" y="4064000"/>
          <p14:tracePt t="48434" x="7169150" y="4108450"/>
          <p14:tracePt t="48451" x="7150100" y="4152900"/>
          <p14:tracePt t="48467" x="7137400" y="4178300"/>
          <p14:tracePt t="48485" x="7112000" y="4210050"/>
          <p14:tracePt t="48501" x="7092950" y="4222750"/>
          <p14:tracePt t="48517" x="7073900" y="4241800"/>
          <p14:tracePt t="48534" x="7061200" y="4254500"/>
          <p14:tracePt t="48552" x="7042150" y="4273550"/>
          <p14:tracePt t="48567" x="7023100" y="4286250"/>
          <p14:tracePt t="48584" x="7004050" y="4298950"/>
          <p14:tracePt t="48601" x="6985000" y="4318000"/>
          <p14:tracePt t="48618" x="6953250" y="4324350"/>
          <p14:tracePt t="48634" x="6921500" y="4337050"/>
          <p14:tracePt t="48650" x="6883400" y="4349750"/>
          <p14:tracePt t="48667" x="6838950" y="4356100"/>
          <p14:tracePt t="48685" x="6731000" y="4356100"/>
          <p14:tracePt t="48700" x="6597650" y="4324350"/>
          <p14:tracePt t="48717" x="6400800" y="4267200"/>
          <p14:tracePt t="48734" x="6229350" y="4235450"/>
          <p14:tracePt t="48751" x="6140450" y="4216400"/>
          <p14:tracePt t="48767" x="6076950" y="4203700"/>
          <p14:tracePt t="48784" x="6038850" y="4197350"/>
          <p14:tracePt t="48800" x="6013450" y="4197350"/>
          <p14:tracePt t="48816" x="5994400" y="4197350"/>
          <p14:tracePt t="48833" x="5975350" y="4197350"/>
          <p14:tracePt t="48850" x="5962650" y="4197350"/>
          <p14:tracePt t="48866" x="5956300" y="4197350"/>
          <p14:tracePt t="48883" x="5949950" y="4197350"/>
          <p14:tracePt t="49094" x="5969000" y="4197350"/>
          <p14:tracePt t="49101" x="5988050" y="4197350"/>
          <p14:tracePt t="49110" x="6000750" y="4197350"/>
          <p14:tracePt t="49117" x="6019800" y="4197350"/>
          <p14:tracePt t="49133" x="6051550" y="4197350"/>
          <p14:tracePt t="49150" x="6102350" y="4191000"/>
          <p14:tracePt t="49167" x="6235700" y="4178300"/>
          <p14:tracePt t="49183" x="6369050" y="4165600"/>
          <p14:tracePt t="49200" x="6470650" y="4165600"/>
          <p14:tracePt t="49217" x="6546850" y="4152900"/>
          <p14:tracePt t="49234" x="6635750" y="4127500"/>
          <p14:tracePt t="49250" x="6699250" y="4083050"/>
          <p14:tracePt t="49267" x="6762750" y="4013200"/>
          <p14:tracePt t="49284" x="6845300" y="3917950"/>
          <p14:tracePt t="49301" x="6921500" y="3816350"/>
          <p14:tracePt t="49316" x="6965950" y="3721100"/>
          <p14:tracePt t="49334" x="7004050" y="3549650"/>
          <p14:tracePt t="49350" x="7016750" y="3403600"/>
          <p14:tracePt t="49356" x="7016750" y="3346450"/>
          <p14:tracePt t="49368" x="7016750" y="3219450"/>
          <p14:tracePt t="49383" x="6997700" y="2997200"/>
          <p14:tracePt t="49400" x="6991350" y="2825750"/>
          <p14:tracePt t="49416" x="6972300" y="2730500"/>
          <p14:tracePt t="49433" x="6908800" y="2508250"/>
          <p14:tracePt t="49449" x="6858000" y="2355850"/>
          <p14:tracePt t="49466" x="6826250" y="2286000"/>
          <p14:tracePt t="49483" x="6807200" y="2241550"/>
          <p14:tracePt t="49499" x="6800850" y="2209800"/>
          <p14:tracePt t="49516" x="6794500" y="2197100"/>
          <p14:tracePt t="49549" x="6775450" y="2184400"/>
          <p14:tracePt t="49566" x="6737350" y="2165350"/>
          <p14:tracePt t="49582" x="6642100" y="2146300"/>
          <p14:tracePt t="49599" x="6546850" y="2139950"/>
          <p14:tracePt t="49616" x="6419850" y="2139950"/>
          <p14:tracePt t="49632" x="6299200" y="2139950"/>
          <p14:tracePt t="49649" x="6051550" y="2139950"/>
          <p14:tracePt t="49666" x="5880100" y="2139950"/>
          <p14:tracePt t="49683" x="5721350" y="2139950"/>
          <p14:tracePt t="49699" x="5568950" y="2159000"/>
          <p14:tracePt t="49715" x="5384800" y="2190750"/>
          <p14:tracePt t="49732" x="5289550" y="2235200"/>
          <p14:tracePt t="49749" x="5219700" y="2279650"/>
          <p14:tracePt t="49765" x="5143500" y="2343150"/>
          <p14:tracePt t="49783" x="5035550" y="2432050"/>
          <p14:tracePt t="49799" x="4959350" y="2501900"/>
          <p14:tracePt t="49815" x="4883150" y="2559050"/>
          <p14:tracePt t="49832" x="4826000" y="2609850"/>
          <p14:tracePt t="49849" x="4724400" y="2736850"/>
          <p14:tracePt t="49865" x="4660900" y="2844800"/>
          <p14:tracePt t="49882" x="4603750" y="2933700"/>
          <p14:tracePt t="49898" x="4572000" y="2997200"/>
          <p14:tracePt t="49915" x="4508500" y="3092450"/>
          <p14:tracePt t="49932" x="4457700" y="3168650"/>
          <p14:tracePt t="49948" x="4400550" y="3263900"/>
          <p14:tracePt t="49965" x="4349750" y="3352800"/>
          <p14:tracePt t="49982" x="4305300" y="3454400"/>
          <p14:tracePt t="49998" x="4286250" y="3498850"/>
          <p14:tracePt t="50015" x="4267200" y="3543300"/>
          <p14:tracePt t="50031" x="4260850" y="3575050"/>
          <p14:tracePt t="50049" x="4254500" y="3644900"/>
          <p14:tracePt t="50065" x="4254500" y="3695700"/>
          <p14:tracePt t="50081" x="4254500" y="3721100"/>
          <p14:tracePt t="50098" x="4254500" y="3740150"/>
          <p14:tracePt t="50115" x="4254500" y="3759200"/>
          <p14:tracePt t="50132" x="4381500" y="3835400"/>
          <p14:tracePt t="50148" x="4756150" y="3956050"/>
          <p14:tracePt t="50165" x="5041900" y="4019550"/>
          <p14:tracePt t="50182" x="5200650" y="4044950"/>
          <p14:tracePt t="50198" x="5257800" y="4057650"/>
          <p14:tracePt t="50215" x="5295900" y="4057650"/>
          <p14:tracePt t="50232" x="5321300" y="4057650"/>
          <p14:tracePt t="50249" x="5391150" y="4051300"/>
          <p14:tracePt t="50265" x="5480050" y="4044950"/>
          <p14:tracePt t="50281" x="5543550" y="4044950"/>
          <p14:tracePt t="50298" x="5594350" y="4038600"/>
          <p14:tracePt t="50315" x="5632450" y="4038600"/>
          <p14:tracePt t="50331" x="5676900" y="4025900"/>
          <p14:tracePt t="50348" x="5702300" y="4006850"/>
          <p14:tracePt t="50365" x="5746750" y="3981450"/>
          <p14:tracePt t="50382" x="5791200" y="3949700"/>
          <p14:tracePt t="50398" x="5861050" y="3911600"/>
          <p14:tracePt t="50414" x="5899150" y="3892550"/>
          <p14:tracePt t="50431" x="5930900" y="3873500"/>
          <p14:tracePt t="50448" x="5956300" y="3854450"/>
          <p14:tracePt t="50464" x="5988050" y="3835400"/>
          <p14:tracePt t="50481" x="6007100" y="3816350"/>
          <p14:tracePt t="50498" x="6019800" y="3810000"/>
          <p14:tracePt t="50514" x="6026150" y="3797300"/>
          <p14:tracePt t="50531" x="6038850" y="3790950"/>
          <p14:tracePt t="50548" x="6045200" y="3778250"/>
          <p14:tracePt t="50564" x="6051550" y="3771900"/>
          <p14:tracePt t="50581" x="6057900" y="3771900"/>
          <p14:tracePt t="50598" x="6064250" y="3765550"/>
          <p14:tracePt t="52971" x="6064250" y="3771900"/>
          <p14:tracePt t="53498" x="6064250" y="3765550"/>
          <p14:tracePt t="53505" x="6064250" y="3759200"/>
          <p14:tracePt t="53837" x="6064250" y="3752850"/>
          <p14:tracePt t="53852" x="6064250" y="3746500"/>
          <p14:tracePt t="54387" x="6064250" y="3740150"/>
          <p14:tracePt t="55025" x="6064250" y="3746500"/>
          <p14:tracePt t="55677" x="6064250" y="3752850"/>
          <p14:tracePt t="56123" x="6064250" y="3759200"/>
          <p14:tracePt t="56136" x="6057900" y="3765550"/>
          <p14:tracePt t="56160" x="6057900" y="3771900"/>
          <p14:tracePt t="58049" x="6057900" y="3778250"/>
          <p14:tracePt t="61185" x="6057900" y="3771900"/>
          <p14:tracePt t="61934" x="6057900" y="3765550"/>
          <p14:tracePt t="61941" x="6057900" y="3759200"/>
          <p14:tracePt t="61964" x="6057900" y="3752850"/>
          <p14:tracePt t="61973" x="6057900" y="3746500"/>
          <p14:tracePt t="61981" x="6064250" y="3740150"/>
          <p14:tracePt t="61998" x="6070600" y="3733800"/>
          <p14:tracePt t="62016" x="6076950" y="3721100"/>
          <p14:tracePt t="62032" x="6076950" y="3714750"/>
          <p14:tracePt t="62112" x="6076950" y="3708400"/>
          <p14:tracePt t="62127" x="6076950" y="3702050"/>
          <p14:tracePt t="62136" x="6076950" y="3695700"/>
          <p14:tracePt t="62172" x="6076950" y="3689350"/>
          <p14:tracePt t="62557" x="6064250" y="3689350"/>
          <p14:tracePt t="62568" x="6045200" y="3695700"/>
          <p14:tracePt t="62581" x="6019800" y="3702050"/>
          <p14:tracePt t="62597" x="5994400" y="3708400"/>
          <p14:tracePt t="62615" x="5943600" y="3714750"/>
          <p14:tracePt t="62631" x="5918200" y="3727450"/>
          <p14:tracePt t="62647" x="5892800" y="3740150"/>
          <p14:tracePt t="62664" x="5867400" y="3752850"/>
          <p14:tracePt t="62681" x="5835650" y="3759200"/>
          <p14:tracePt t="62698" x="5816600" y="3765550"/>
          <p14:tracePt t="62714" x="5791200" y="3778250"/>
          <p14:tracePt t="62731" x="5772150" y="3790950"/>
          <p14:tracePt t="62748" x="5734050" y="3803650"/>
          <p14:tracePt t="62764" x="5715000" y="3810000"/>
          <p14:tracePt t="62780" x="5702300" y="3816350"/>
          <p14:tracePt t="62797" x="5695950" y="3822700"/>
          <p14:tracePt t="62815" x="5683250" y="3835400"/>
          <p14:tracePt t="62831" x="5670550" y="3835400"/>
          <p14:tracePt t="62847" x="5651500" y="3841750"/>
          <p14:tracePt t="62854" x="5638800" y="3848100"/>
          <p14:tracePt t="62864" x="5626100" y="3848100"/>
          <p14:tracePt t="62880" x="5607050" y="3860800"/>
          <p14:tracePt t="62898" x="5588000" y="3867150"/>
          <p14:tracePt t="62914" x="5581650" y="3873500"/>
          <p14:tracePt t="62930" x="5575300" y="3879850"/>
          <p14:tracePt t="62947" x="5568950" y="3879850"/>
          <p14:tracePt t="62964" x="5562600" y="3879850"/>
          <p14:tracePt t="63721" x="5562600" y="3873500"/>
          <p14:tracePt t="63729" x="5562600" y="3867150"/>
          <p14:tracePt t="64388" x="5562600" y="3860800"/>
          <p14:tracePt t="66056" x="5562600" y="3854450"/>
          <p14:tracePt t="68619" x="5562600" y="3860800"/>
          <p14:tracePt t="68648" x="5562600" y="3867150"/>
          <p14:tracePt t="68658" x="5556250" y="3873500"/>
          <p14:tracePt t="68664" x="5549900" y="3873500"/>
          <p14:tracePt t="68673" x="5549900" y="3879850"/>
          <p14:tracePt t="68689" x="5543550" y="3879850"/>
          <p14:tracePt t="68705" x="5537200" y="3892550"/>
          <p14:tracePt t="68722" x="5530850" y="3892550"/>
          <p14:tracePt t="68739" x="5518150" y="3892550"/>
          <p14:tracePt t="68827" x="5518150" y="3898900"/>
          <p14:tracePt t="68841" x="5518150" y="3905250"/>
          <p14:tracePt t="68863" x="5518150" y="3911600"/>
          <p14:tracePt t="69007" x="5518150" y="3917950"/>
          <p14:tracePt t="69022" x="5518150" y="3924300"/>
          <p14:tracePt t="69045" x="5511800" y="3930650"/>
          <p14:tracePt t="69052" x="5511800" y="3937000"/>
          <p14:tracePt t="69074" x="5511800" y="3943350"/>
          <p14:tracePt t="69289" x="5505450" y="3949700"/>
          <p14:tracePt t="69303" x="5505450" y="3956050"/>
          <p14:tracePt t="69313" x="5499100" y="3956050"/>
          <p14:tracePt t="69592" x="5499100" y="3962400"/>
          <p14:tracePt t="69600" x="5499100" y="3968750"/>
          <p14:tracePt t="69609" x="5492750" y="3968750"/>
          <p14:tracePt t="69630" x="5486400" y="3968750"/>
          <p14:tracePt t="70324" x="5486400" y="3962400"/>
          <p14:tracePt t="70354" x="5486400" y="3956050"/>
          <p14:tracePt t="73521" x="5486400" y="3949700"/>
          <p14:tracePt t="73810" x="5480050" y="3949700"/>
          <p14:tracePt t="73818" x="5473700" y="3949700"/>
          <p14:tracePt t="73832" x="5461000" y="3956050"/>
          <p14:tracePt t="73868" x="5448300" y="3962400"/>
          <p14:tracePt t="73881" x="5441950" y="3962400"/>
          <p14:tracePt t="73898" x="5435600" y="3962400"/>
          <p14:tracePt t="74018" x="5435600" y="3968750"/>
          <p14:tracePt t="74041" x="5435600" y="3975100"/>
          <p14:tracePt t="78340" x="5435600" y="3968750"/>
          <p14:tracePt t="78348" x="5435600" y="3962400"/>
          <p14:tracePt t="78358" x="5435600" y="3956050"/>
          <p14:tracePt t="78375" x="5435600" y="3949700"/>
          <p14:tracePt t="78394" x="5435600" y="3943350"/>
          <p14:tracePt t="78408" x="5435600" y="3937000"/>
          <p14:tracePt t="78424" x="5435600" y="3930650"/>
          <p14:tracePt t="78547" x="5441950" y="3924300"/>
          <p14:tracePt t="78570" x="5448300" y="3924300"/>
          <p14:tracePt t="78592" x="5454650" y="3924300"/>
          <p14:tracePt t="78696" x="5454650" y="3917950"/>
          <p14:tracePt t="78733" x="5454650" y="3911600"/>
          <p14:tracePt t="78748" x="5454650" y="3905250"/>
          <p14:tracePt t="78845" x="5454650" y="3898900"/>
          <p14:tracePt t="78939" x="5461000" y="3898900"/>
          <p14:tracePt t="78954" x="5467350" y="3898900"/>
          <p14:tracePt t="78961" x="5486400" y="3898900"/>
          <p14:tracePt t="78973" x="5537200" y="3924300"/>
          <p14:tracePt t="78990" x="5664200" y="3981450"/>
          <p14:tracePt t="79006" x="5772150" y="4038600"/>
          <p14:tracePt t="79024" x="5835650" y="4076700"/>
          <p14:tracePt t="79040" x="5873750" y="4102100"/>
          <p14:tracePt t="79058" x="5899150" y="4108450"/>
          <p14:tracePt t="79074" x="5911850" y="4114800"/>
          <p14:tracePt t="79091" x="5924550" y="4127500"/>
          <p14:tracePt t="79107" x="5949950" y="4133850"/>
          <p14:tracePt t="79123" x="6102350" y="4165600"/>
          <p14:tracePt t="79141" x="6216650" y="4184650"/>
          <p14:tracePt t="79157" x="6267450" y="4197350"/>
          <p14:tracePt t="79173" x="6311900" y="4203700"/>
          <p14:tracePt t="79191" x="6350000" y="4210050"/>
          <p14:tracePt t="79208" x="6375400" y="4210050"/>
          <p14:tracePt t="79224" x="6388100" y="4210050"/>
          <p14:tracePt t="79240" x="6394450" y="4210050"/>
          <p14:tracePt t="79274" x="6407150" y="4210050"/>
          <p14:tracePt t="79371" x="6400800" y="4210050"/>
          <p14:tracePt t="79379" x="6394450" y="4210050"/>
          <p14:tracePt t="79390" x="6381750" y="4210050"/>
          <p14:tracePt t="79408" x="6362700" y="4210050"/>
          <p14:tracePt t="79423" x="6356350" y="4210050"/>
          <p14:tracePt t="79440" x="6350000" y="4210050"/>
          <p14:tracePt t="79457" x="6343650" y="4210050"/>
          <p14:tracePt t="79474" x="6337300" y="4210050"/>
          <p14:tracePt t="79506" x="6330950" y="4210050"/>
          <p14:tracePt t="79534" x="6324600" y="4210050"/>
          <p14:tracePt t="79556" x="6318250" y="4216400"/>
          <p14:tracePt t="79571" x="6311900" y="4222750"/>
          <p14:tracePt t="79595" x="6305550" y="4229100"/>
          <p14:tracePt t="79601" x="6299200" y="4229100"/>
          <p14:tracePt t="79610" x="6292850" y="4235450"/>
          <p14:tracePt t="79623" x="6267450" y="4241800"/>
          <p14:tracePt t="79639" x="6242050" y="4248150"/>
          <p14:tracePt t="79656" x="6216650" y="4254500"/>
          <p14:tracePt t="79674" x="6184900" y="4267200"/>
          <p14:tracePt t="79690" x="6159500" y="4273550"/>
          <p14:tracePt t="79706" x="6153150" y="4279900"/>
          <p14:tracePt t="79723" x="6146800" y="4286250"/>
          <p14:tracePt t="79740" x="6140450" y="4292600"/>
          <p14:tracePt t="79756" x="6134100" y="4292600"/>
          <p14:tracePt t="80128" x="6127750" y="4292600"/>
          <p14:tracePt t="80208" x="6121400" y="4292600"/>
          <p14:tracePt t="80320" x="6115050" y="4292600"/>
          <p14:tracePt t="80327" x="6102350" y="4292600"/>
          <p14:tracePt t="80339" x="6057900" y="4286250"/>
          <p14:tracePt t="80356" x="5842000" y="4248150"/>
          <p14:tracePt t="80372" x="5778500" y="4241800"/>
          <p14:tracePt t="80389" x="5746750" y="4241800"/>
          <p14:tracePt t="80405" x="5734050" y="4241800"/>
          <p14:tracePt t="80423" x="5727700" y="4241800"/>
          <p14:tracePt t="80439" x="5721350" y="4241800"/>
          <p14:tracePt t="80455" x="5715000" y="4241800"/>
          <p14:tracePt t="80513" x="5708650" y="4241800"/>
          <p14:tracePt t="81906" x="5702300" y="4241800"/>
          <p14:tracePt t="81914" x="5695950" y="4235450"/>
          <p14:tracePt t="81922" x="5689600" y="4222750"/>
          <p14:tracePt t="81937" x="5683250" y="4222750"/>
          <p14:tracePt t="81953" x="5676900" y="4216400"/>
          <p14:tracePt t="82388" x="5683250" y="4216400"/>
          <p14:tracePt t="82405" x="5689600" y="4216400"/>
          <p14:tracePt t="82419" x="5695950" y="4216400"/>
          <p14:tracePt t="82427" x="5702300" y="4216400"/>
          <p14:tracePt t="82447" x="5708650" y="4216400"/>
          <p14:tracePt t="82462" x="5715000" y="4216400"/>
          <p14:tracePt t="82471" x="5721350" y="4216400"/>
          <p14:tracePt t="82493" x="5721350" y="4210050"/>
          <p14:tracePt t="82523" x="5721350" y="4203700"/>
          <p14:tracePt t="82530" x="5727700" y="4203700"/>
          <p14:tracePt t="82544" x="5734050" y="4203700"/>
          <p14:tracePt t="82553" x="5734050" y="4197350"/>
          <p14:tracePt t="82570" x="5759450" y="4184650"/>
          <p14:tracePt t="82586" x="5778500" y="4171950"/>
          <p14:tracePt t="82603" x="5835650" y="4140200"/>
          <p14:tracePt t="82619" x="5854700" y="4133850"/>
          <p14:tracePt t="82635" x="5867400" y="4127500"/>
          <p14:tracePt t="82652" x="5892800" y="4108450"/>
          <p14:tracePt t="82669" x="5924550" y="4089400"/>
          <p14:tracePt t="82685" x="5943600" y="4070350"/>
          <p14:tracePt t="82702" x="5975350" y="4057650"/>
          <p14:tracePt t="82719" x="6000750" y="4038600"/>
          <p14:tracePt t="82736" x="6032500" y="4013200"/>
          <p14:tracePt t="82752" x="6057900" y="4006850"/>
          <p14:tracePt t="82769" x="6076950" y="3994150"/>
          <p14:tracePt t="82785" x="6089650" y="3987800"/>
          <p14:tracePt t="82803" x="6127750" y="3975100"/>
          <p14:tracePt t="82819" x="6153150" y="3962400"/>
          <p14:tracePt t="82835" x="6172200" y="3943350"/>
          <p14:tracePt t="82852" x="6197600" y="3917950"/>
          <p14:tracePt t="82858" x="6210300" y="3905250"/>
          <p14:tracePt t="82870" x="6229350" y="3835400"/>
          <p14:tracePt t="82885" x="6242050" y="3778250"/>
          <p14:tracePt t="82901" x="6242050" y="3721100"/>
          <p14:tracePt t="82919" x="6242050" y="3689350"/>
          <p14:tracePt t="82936" x="6223000" y="3638550"/>
          <p14:tracePt t="82952" x="6210300" y="3619500"/>
          <p14:tracePt t="82968" x="6197600" y="3606800"/>
          <p14:tracePt t="82985" x="6191250" y="3594100"/>
          <p14:tracePt t="83001" x="6178550" y="3587750"/>
          <p14:tracePt t="83019" x="6172200" y="3581400"/>
          <p14:tracePt t="83035" x="6070600" y="3543300"/>
          <p14:tracePt t="83052" x="5994400" y="3517900"/>
          <p14:tracePt t="83069" x="5905500" y="3486150"/>
          <p14:tracePt t="83085" x="5810250" y="3448050"/>
          <p14:tracePt t="83101" x="5772150" y="3435350"/>
          <p14:tracePt t="83118" x="5759450" y="3429000"/>
          <p14:tracePt t="83134" x="5746750" y="3429000"/>
          <p14:tracePt t="83152" x="5740400" y="3429000"/>
          <p14:tracePt t="83168" x="5727700" y="3429000"/>
          <p14:tracePt t="83184" x="5715000" y="3429000"/>
          <p14:tracePt t="83202" x="5689600" y="3435350"/>
          <p14:tracePt t="83219" x="5645150" y="3441700"/>
          <p14:tracePt t="83235" x="5613400" y="3454400"/>
          <p14:tracePt t="83251" x="5581650" y="3473450"/>
          <p14:tracePt t="83268" x="5556250" y="3492500"/>
          <p14:tracePt t="83285" x="5524500" y="3511550"/>
          <p14:tracePt t="83301" x="5499100" y="3524250"/>
          <p14:tracePt t="83317" x="5467350" y="3536950"/>
          <p14:tracePt t="83334" x="5441950" y="3549650"/>
          <p14:tracePt t="83350" x="5397500" y="3575050"/>
          <p14:tracePt t="83367" x="5378450" y="3587750"/>
          <p14:tracePt t="83384" x="5359400" y="3600450"/>
          <p14:tracePt t="83400" x="5334000" y="3625850"/>
          <p14:tracePt t="83417" x="5308600" y="3651250"/>
          <p14:tracePt t="83433" x="5276850" y="3676650"/>
          <p14:tracePt t="83450" x="5251450" y="3714750"/>
          <p14:tracePt t="83466" x="5226050" y="3740150"/>
          <p14:tracePt t="83484" x="5207000" y="3771900"/>
          <p14:tracePt t="83500" x="5200650" y="3784600"/>
          <p14:tracePt t="83517" x="5194300" y="3797300"/>
          <p14:tracePt t="83533" x="5187950" y="3803650"/>
          <p14:tracePt t="83550" x="5175250" y="3810000"/>
          <p14:tracePt t="83567" x="5175250" y="3816350"/>
          <p14:tracePt t="83583" x="5175250" y="3829050"/>
          <p14:tracePt t="83617" x="5175250" y="3835400"/>
          <p14:tracePt t="83633" x="5175250" y="3841750"/>
          <p14:tracePt t="83650" x="5175250" y="3854450"/>
          <p14:tracePt t="83666" x="5175250" y="3860800"/>
          <p14:tracePt t="83700" x="5175250" y="3867150"/>
          <p14:tracePt t="83716" x="5175250" y="3873500"/>
          <p14:tracePt t="83743" x="5175250" y="3879850"/>
          <p14:tracePt t="83773" x="5175250" y="3886200"/>
          <p14:tracePt t="83788" x="5175250" y="3892550"/>
          <p14:tracePt t="83839" x="5175250" y="3898900"/>
          <p14:tracePt t="85265" x="5175250" y="3905250"/>
          <p14:tracePt t="85294" x="5175250" y="3911600"/>
          <p14:tracePt t="85309" x="5175250" y="3917950"/>
          <p14:tracePt t="85318" x="5175250" y="3924300"/>
          <p14:tracePt t="85835" x="5175250" y="3930650"/>
          <p14:tracePt t="85852" x="5175250" y="3937000"/>
          <p14:tracePt t="85872" x="5175250" y="3943350"/>
          <p14:tracePt t="85881" x="5175250" y="3949700"/>
          <p14:tracePt t="85895" x="5175250" y="3956050"/>
          <p14:tracePt t="86428" x="5175250" y="3949700"/>
          <p14:tracePt t="86436" x="5175250" y="3943350"/>
          <p14:tracePt t="86473" x="5175250" y="3937000"/>
          <p14:tracePt t="87206" x="5175250" y="3930650"/>
          <p14:tracePt t="91366" x="5168900" y="3930650"/>
          <p14:tracePt t="91375" x="5162550" y="3930650"/>
          <p14:tracePt t="91389" x="5156200" y="3930650"/>
          <p14:tracePt t="91414" x="5149850" y="3930650"/>
          <p14:tracePt t="91419" x="5143500" y="3930650"/>
          <p14:tracePt t="91443" x="5137150" y="3930650"/>
          <p14:tracePt t="91455" x="5130800" y="3930650"/>
          <p14:tracePt t="91478" x="5124450" y="3930650"/>
          <p14:tracePt t="91484" x="5124450" y="3937000"/>
          <p14:tracePt t="91509" x="5124450" y="3943350"/>
          <p14:tracePt t="91522" x="5118100" y="3949700"/>
          <p14:tracePt t="91531" x="5118100" y="3956050"/>
          <p14:tracePt t="91539" x="5111750" y="3956050"/>
          <p14:tracePt t="91556" x="5111750" y="3962400"/>
          <p14:tracePt t="91573" x="5099050" y="3968750"/>
          <p14:tracePt t="91589" x="5092700" y="3975100"/>
          <p14:tracePt t="91606" x="5092700" y="3981450"/>
          <p14:tracePt t="91623" x="5092700" y="3987800"/>
          <p14:tracePt t="91640" x="5092700" y="4000500"/>
          <p14:tracePt t="91656" x="5092700" y="4019550"/>
          <p14:tracePt t="91672" x="5099050" y="4038600"/>
          <p14:tracePt t="91689" x="5143500" y="4095750"/>
          <p14:tracePt t="91706" x="5346700" y="4222750"/>
          <p14:tracePt t="91723" x="5422900" y="4260850"/>
          <p14:tracePt t="91739" x="5441950" y="4273550"/>
          <p14:tracePt t="91755" x="5461000" y="4279900"/>
          <p14:tracePt t="91773" x="5467350" y="4286250"/>
          <p14:tracePt t="91789" x="5473700" y="4292600"/>
          <p14:tracePt t="91806" x="5480050" y="4292600"/>
          <p14:tracePt t="91822" x="5486400" y="4292600"/>
          <p14:tracePt t="91840" x="5689600" y="4311650"/>
          <p14:tracePt t="91855" x="5835650" y="4337050"/>
          <p14:tracePt t="91871" x="5880100" y="4343400"/>
          <p14:tracePt t="91888" x="5899150" y="4343400"/>
          <p14:tracePt t="91905" x="5918200" y="4343400"/>
          <p14:tracePt t="91921" x="5937250" y="4343400"/>
          <p14:tracePt t="91938" x="5949950" y="4337050"/>
          <p14:tracePt t="91955" x="5956300" y="4330700"/>
          <p14:tracePt t="91971" x="5975350" y="4330700"/>
          <p14:tracePt t="91988" x="5994400" y="4318000"/>
          <p14:tracePt t="92005" x="6000750" y="4318000"/>
          <p14:tracePt t="92021" x="6007100" y="4318000"/>
          <p14:tracePt t="92039" x="6013450" y="4318000"/>
          <p14:tracePt t="92055" x="6019800" y="4318000"/>
          <p14:tracePt t="92072" x="6026150" y="4318000"/>
          <p14:tracePt t="92088" x="6032500" y="4318000"/>
          <p14:tracePt t="92108" x="6038850" y="4311650"/>
          <p14:tracePt t="92122" x="6089650" y="4305300"/>
          <p14:tracePt t="92138" x="6229350" y="4292600"/>
          <p14:tracePt t="92155" x="6311900" y="4292600"/>
          <p14:tracePt t="92172" x="6369050" y="4286250"/>
          <p14:tracePt t="92188" x="6400800" y="4286250"/>
          <p14:tracePt t="92205" x="6413500" y="4273550"/>
          <p14:tracePt t="92221" x="6432550" y="4260850"/>
          <p14:tracePt t="92238" x="6457950" y="4216400"/>
          <p14:tracePt t="92255" x="6515100" y="4121150"/>
          <p14:tracePt t="92272" x="6546850" y="4044950"/>
          <p14:tracePt t="92288" x="6572250" y="4000500"/>
          <p14:tracePt t="92305" x="6597650" y="3962400"/>
          <p14:tracePt t="92322" x="6623050" y="3898900"/>
          <p14:tracePt t="92338" x="6629400" y="3854450"/>
          <p14:tracePt t="92354" x="6648450" y="3810000"/>
          <p14:tracePt t="92360" x="6654800" y="3790950"/>
          <p14:tracePt t="92371" x="6654800" y="3765550"/>
          <p14:tracePt t="92388" x="6667500" y="3727450"/>
          <p14:tracePt t="92405" x="6680200" y="3702050"/>
          <p14:tracePt t="92421" x="6686550" y="3676650"/>
          <p14:tracePt t="92438" x="6692900" y="3657600"/>
          <p14:tracePt t="92455" x="6692900" y="3613150"/>
          <p14:tracePt t="92471" x="6692900" y="3556000"/>
          <p14:tracePt t="92487" x="6680200" y="3460750"/>
          <p14:tracePt t="92504" x="6648450" y="3340100"/>
          <p14:tracePt t="92522" x="6604000" y="3206750"/>
          <p14:tracePt t="92538" x="6578600" y="3149600"/>
          <p14:tracePt t="92554" x="6553200" y="3092450"/>
          <p14:tracePt t="92571" x="6534150" y="3041650"/>
          <p14:tracePt t="92587" x="6515100" y="2978150"/>
          <p14:tracePt t="92603" x="6502400" y="2940050"/>
          <p14:tracePt t="92620" x="6502400" y="2921000"/>
          <p14:tracePt t="92637" x="6502400" y="2908300"/>
          <p14:tracePt t="92654" x="6502400" y="2895600"/>
          <p14:tracePt t="92670" x="6489700" y="2895600"/>
          <p14:tracePt t="92687" x="6483350" y="2882900"/>
          <p14:tracePt t="92703" x="6426200" y="2851150"/>
          <p14:tracePt t="92721" x="6369050" y="2825750"/>
          <p14:tracePt t="92737" x="6330950" y="2813050"/>
          <p14:tracePt t="92753" x="6305550" y="2806700"/>
          <p14:tracePt t="92770" x="6292850" y="2806700"/>
          <p14:tracePt t="92787" x="6273800" y="2806700"/>
          <p14:tracePt t="92804" x="6254750" y="2806700"/>
          <p14:tracePt t="92820" x="6242050" y="2806700"/>
          <p14:tracePt t="92837" x="6223000" y="2806700"/>
          <p14:tracePt t="92854" x="6197600" y="2806700"/>
          <p14:tracePt t="92858" x="6178550" y="2806700"/>
          <p14:tracePt t="92870" x="6159500" y="2806700"/>
          <p14:tracePt t="92887" x="6134100" y="2813050"/>
          <p14:tracePt t="92904" x="6115050" y="2819400"/>
          <p14:tracePt t="92921" x="6070600" y="2832100"/>
          <p14:tracePt t="92937" x="6045200" y="2844800"/>
          <p14:tracePt t="92953" x="6019800" y="2863850"/>
          <p14:tracePt t="92970" x="5988050" y="2876550"/>
          <p14:tracePt t="92987" x="5956300" y="2895600"/>
          <p14:tracePt t="93003" x="5911850" y="2914650"/>
          <p14:tracePt t="93020" x="5880100" y="2933700"/>
          <p14:tracePt t="93037" x="5854700" y="2946400"/>
          <p14:tracePt t="93053" x="5816600" y="2965450"/>
          <p14:tracePt t="93070" x="5772150" y="2984500"/>
          <p14:tracePt t="93087" x="5734050" y="3003550"/>
          <p14:tracePt t="93103" x="5702300" y="3016250"/>
          <p14:tracePt t="93120" x="5651500" y="3035300"/>
          <p14:tracePt t="93137" x="5581650" y="3060700"/>
          <p14:tracePt t="93153" x="5537200" y="3079750"/>
          <p14:tracePt t="93170" x="5511800" y="3086100"/>
          <p14:tracePt t="93186" x="5486400" y="3105150"/>
          <p14:tracePt t="93203" x="5461000" y="3124200"/>
          <p14:tracePt t="93220" x="5448300" y="3136900"/>
          <p14:tracePt t="93236" x="5435600" y="3149600"/>
          <p14:tracePt t="93253" x="5422900" y="3175000"/>
          <p14:tracePt t="93270" x="5403850" y="3200400"/>
          <p14:tracePt t="93286" x="5384800" y="3206750"/>
          <p14:tracePt t="93303" x="5384800" y="3219450"/>
          <p14:tracePt t="93320" x="5378450" y="3238500"/>
          <p14:tracePt t="93337" x="5372100" y="3251200"/>
          <p14:tracePt t="93353" x="5359400" y="3257550"/>
          <p14:tracePt t="93369" x="5353050" y="3263900"/>
          <p14:tracePt t="93386" x="5353050" y="3270250"/>
          <p14:tracePt t="93405" x="5353050" y="3276600"/>
          <p14:tracePt t="93420" x="5353050" y="3282950"/>
          <p14:tracePt t="93672" x="5353050" y="3289300"/>
          <p14:tracePt t="94880" x="5334000" y="3289300"/>
          <p14:tracePt t="94889" x="5321300" y="3289300"/>
          <p14:tracePt t="94902" x="5302250" y="3289300"/>
          <p14:tracePt t="94918" x="5295900" y="3289300"/>
          <p14:tracePt t="94934" x="5283200" y="3289300"/>
          <p14:tracePt t="94968" x="5270500" y="3289300"/>
          <p14:tracePt t="94984" x="5257800" y="3289300"/>
          <p14:tracePt t="95001" x="5175250" y="3276600"/>
          <p14:tracePt t="95017" x="5073650" y="3276600"/>
          <p14:tracePt t="95035" x="4914900" y="3276600"/>
          <p14:tracePt t="95050" x="4876800" y="3276600"/>
          <p14:tracePt t="95068" x="4762500" y="3282950"/>
          <p14:tracePt t="95084" x="4711700" y="3282950"/>
          <p14:tracePt t="95102" x="4660900" y="3282950"/>
          <p14:tracePt t="95117" x="4635500" y="3282950"/>
          <p14:tracePt t="95134" x="4622800" y="3282950"/>
          <p14:tracePt t="95151" x="4616450" y="3282950"/>
          <p14:tracePt t="95168" x="4610100" y="3282950"/>
          <p14:tracePt t="95184" x="4603750" y="3282950"/>
          <p14:tracePt t="95201" x="4597400" y="3282950"/>
          <p14:tracePt t="95217" x="4584700" y="3282950"/>
          <p14:tracePt t="95235" x="4565650" y="3289300"/>
          <p14:tracePt t="95251" x="4559300" y="3289300"/>
          <p14:tracePt t="95267" x="4552950" y="3295650"/>
          <p14:tracePt t="95284" x="4546600" y="3295650"/>
          <p14:tracePt t="95302" x="4533900" y="3302000"/>
          <p14:tracePt t="95436" x="4533900" y="3308350"/>
          <p14:tracePt t="95495" x="4533900" y="3314700"/>
          <p14:tracePt t="95769" x="4533900" y="3327400"/>
          <p14:tracePt t="95776" x="4533900" y="3346450"/>
          <p14:tracePt t="95786" x="4533900" y="3371850"/>
          <p14:tracePt t="95800" x="4533900" y="3390900"/>
          <p14:tracePt t="95816" x="4533900" y="3416300"/>
          <p14:tracePt t="95833" x="4533900" y="3435350"/>
          <p14:tracePt t="95851" x="4533900" y="3454400"/>
          <p14:tracePt t="95857" x="4533900" y="3460750"/>
          <p14:tracePt t="95866" x="4540250" y="3467100"/>
          <p14:tracePt t="95883" x="4546600" y="3479800"/>
          <p14:tracePt t="95900" x="4572000" y="3498850"/>
          <p14:tracePt t="95917" x="4654550" y="3562350"/>
          <p14:tracePt t="95933" x="4730750" y="3625850"/>
          <p14:tracePt t="95949" x="4787900" y="3683000"/>
          <p14:tracePt t="95966" x="4845050" y="3727450"/>
          <p14:tracePt t="95983" x="4914900" y="3784600"/>
          <p14:tracePt t="95999" x="4972050" y="3822700"/>
          <p14:tracePt t="96017" x="5035550" y="3867150"/>
          <p14:tracePt t="96033" x="5130800" y="3911600"/>
          <p14:tracePt t="96051" x="5276850" y="3987800"/>
          <p14:tracePt t="96066" x="5359400" y="4013200"/>
          <p14:tracePt t="96082" x="5441950" y="4032250"/>
          <p14:tracePt t="96099" x="5518150" y="4051300"/>
          <p14:tracePt t="96117" x="5613400" y="4076700"/>
          <p14:tracePt t="96133" x="5683250" y="4095750"/>
          <p14:tracePt t="96149" x="5772150" y="4108450"/>
          <p14:tracePt t="96166" x="5842000" y="4114800"/>
          <p14:tracePt t="96184" x="5924550" y="4127500"/>
          <p14:tracePt t="96199" x="5956300" y="4127500"/>
          <p14:tracePt t="96216" x="5969000" y="4127500"/>
          <p14:tracePt t="96233" x="5981700" y="4127500"/>
          <p14:tracePt t="96250" x="5994400" y="4127500"/>
          <p14:tracePt t="96266" x="6000750" y="4127500"/>
          <p14:tracePt t="96282" x="6013450" y="4127500"/>
          <p14:tracePt t="96299" x="6019800" y="4127500"/>
          <p14:tracePt t="96317" x="6038850" y="4127500"/>
          <p14:tracePt t="96333" x="6051550" y="4121150"/>
          <p14:tracePt t="96349" x="6064250" y="4102100"/>
          <p14:tracePt t="96366" x="6089650" y="4076700"/>
          <p14:tracePt t="96383" x="6121400" y="4038600"/>
          <p14:tracePt t="96399" x="6134100" y="4013200"/>
          <p14:tracePt t="96415" x="6140450" y="4006850"/>
          <p14:tracePt t="96433" x="6146800" y="4000500"/>
          <p14:tracePt t="96449" x="6153150" y="3987800"/>
          <p14:tracePt t="96465" x="6159500" y="3968750"/>
          <p14:tracePt t="96482" x="6159500" y="3937000"/>
          <p14:tracePt t="96498" x="6159500" y="3911600"/>
          <p14:tracePt t="96515" x="6159500" y="3892550"/>
          <p14:tracePt t="96531" x="6153150" y="3873500"/>
          <p14:tracePt t="96548" x="6153150" y="3867150"/>
          <p14:tracePt t="96565" x="6153150" y="3860800"/>
          <p14:tracePt t="96598" x="6153150" y="3854450"/>
          <p14:tracePt t="96615" x="6153150" y="3848100"/>
          <p14:tracePt t="96631" x="6146800" y="3841750"/>
          <p14:tracePt t="96648" x="6127750" y="3829050"/>
          <p14:tracePt t="96665" x="6096000" y="3810000"/>
          <p14:tracePt t="96682" x="6089650" y="3797300"/>
          <p14:tracePt t="96698" x="6083300" y="3790950"/>
          <p14:tracePt t="96715" x="6076950" y="3790950"/>
          <p14:tracePt t="96732" x="6076950" y="3784600"/>
          <p14:tracePt t="96948" x="6057900" y="3784600"/>
          <p14:tracePt t="96955" x="6026150" y="3784600"/>
          <p14:tracePt t="96964" x="6000750" y="3784600"/>
          <p14:tracePt t="96982" x="5949950" y="3784600"/>
          <p14:tracePt t="96999" x="5918200" y="3790950"/>
          <p14:tracePt t="97015" x="5899150" y="3797300"/>
          <p14:tracePt t="97031" x="5892800" y="3797300"/>
          <p14:tracePt t="97048" x="5886450" y="3797300"/>
          <p14:tracePt t="97065" x="5880100" y="3797300"/>
          <p14:tracePt t="97082" x="5873750" y="3797300"/>
          <p14:tracePt t="97134" x="5867400" y="3803650"/>
          <p14:tracePt t="97163" x="5867400" y="3810000"/>
          <p14:tracePt t="97171" x="5867400" y="3816350"/>
          <p14:tracePt t="97187" x="5861050" y="3816350"/>
          <p14:tracePt t="101959" x="5854700" y="3822700"/>
          <p14:tracePt t="101966" x="5848350" y="3822700"/>
          <p14:tracePt t="101988" x="5842000" y="3822700"/>
          <p14:tracePt t="102013" x="5835650" y="3822700"/>
          <p14:tracePt t="102018" x="5835650" y="3829050"/>
          <p14:tracePt t="102041" x="5829300" y="3829050"/>
          <p14:tracePt t="102048" x="5829300" y="3835400"/>
          <p14:tracePt t="102064" x="5829300" y="3841750"/>
          <p14:tracePt t="102094" x="5829300" y="3848100"/>
          <p14:tracePt t="102122" x="5829300" y="3854450"/>
          <p14:tracePt t="102151" x="5822950" y="3860800"/>
          <p14:tracePt t="107342" x="5822950" y="3854450"/>
          <p14:tracePt t="107349" x="5822950" y="3848100"/>
          <p14:tracePt t="107378" x="5822950" y="3841750"/>
          <p14:tracePt t="107430" x="5822950" y="3835400"/>
          <p14:tracePt t="107742" x="5822950" y="3829050"/>
          <p14:tracePt t="108899" x="5822950" y="3822700"/>
          <p14:tracePt t="108922" x="5829300" y="3816350"/>
          <p14:tracePt t="108936" x="5835650" y="3810000"/>
          <p14:tracePt t="108942" x="5835650" y="3803650"/>
          <p14:tracePt t="108964" x="5842000" y="3797300"/>
          <p14:tracePt t="108978" x="5842000" y="3790950"/>
          <p14:tracePt t="108985" x="5848350" y="3790950"/>
          <p14:tracePt t="108997" x="5854700" y="3790950"/>
          <p14:tracePt t="109013" x="5854700" y="3778250"/>
          <p14:tracePt t="109030" x="5861050" y="3771900"/>
          <p14:tracePt t="109047" x="5861050" y="3765550"/>
          <p14:tracePt t="109063" x="5861050" y="3759200"/>
          <p14:tracePt t="111760" x="5867400" y="3759200"/>
          <p14:tracePt t="111818" x="5867400" y="3752850"/>
          <p14:tracePt t="111900" x="5873750" y="3752850"/>
          <p14:tracePt t="111907" x="5880100" y="3746500"/>
          <p14:tracePt t="111916" x="5886450" y="3746500"/>
          <p14:tracePt t="111926" x="5911850" y="3740150"/>
          <p14:tracePt t="111944" x="5969000" y="3733800"/>
          <p14:tracePt t="111960" x="5994400" y="3733800"/>
          <p14:tracePt t="111976" x="6007100" y="3733800"/>
          <p14:tracePt t="111993" x="6013450" y="3733800"/>
          <p14:tracePt t="112010" x="6026150" y="3733800"/>
          <p14:tracePt t="112026" x="6032500" y="3733800"/>
          <p14:tracePt t="112043" x="6045200" y="3733800"/>
          <p14:tracePt t="112076" x="6051550" y="3733800"/>
          <p14:tracePt t="112656" x="6045200" y="3733800"/>
          <p14:tracePt t="112671" x="6038850" y="3733800"/>
          <p14:tracePt t="115888" x="6032500" y="3733800"/>
          <p14:tracePt t="115903" x="6026150" y="3733800"/>
          <p14:tracePt t="115947" x="6019800" y="3733800"/>
          <p14:tracePt t="116481" x="6019800" y="3740150"/>
          <p14:tracePt t="117482" x="6019800" y="3733800"/>
          <p14:tracePt t="117549" x="6019800" y="3727450"/>
          <p14:tracePt t="128578" x="6019800" y="3733800"/>
          <p14:tracePt t="128622" x="6019800" y="3740150"/>
          <p14:tracePt t="129446" x="6019800" y="3746500"/>
          <p14:tracePt t="129461" x="6019800" y="3752850"/>
          <p14:tracePt t="129483" x="6019800" y="3759200"/>
          <p14:tracePt t="129491" x="6019800" y="3765550"/>
          <p14:tracePt t="129507" x="6019800" y="3771900"/>
          <p14:tracePt t="129832" x="6019800" y="3765550"/>
          <p14:tracePt t="129876" x="6019800" y="3759200"/>
          <p14:tracePt t="129898" x="6019800" y="3752850"/>
          <p14:tracePt t="129906" x="6019800" y="3746500"/>
          <p14:tracePt t="139247" x="6019800" y="3740150"/>
          <p14:tracePt t="139262" x="6026150" y="3733800"/>
          <p14:tracePt t="139269" x="6032500" y="3733800"/>
          <p14:tracePt t="139277" x="6038850" y="3721100"/>
          <p14:tracePt t="139287" x="6051550" y="3708400"/>
          <p14:tracePt t="139303" x="6083300" y="3676650"/>
          <p14:tracePt t="139320" x="6146800" y="3613150"/>
          <p14:tracePt t="139337" x="6184900" y="3575050"/>
          <p14:tracePt t="139353" x="6210300" y="3556000"/>
          <p14:tracePt t="139370" x="6223000" y="3543300"/>
          <p14:tracePt t="139387" x="6229350" y="3536950"/>
          <p14:tracePt t="139403" x="6235700" y="3536950"/>
          <p14:tracePt t="142746" x="6235700" y="3543300"/>
          <p14:tracePt t="142753" x="6229350" y="3543300"/>
          <p14:tracePt t="142765" x="6223000" y="3543300"/>
          <p14:tracePt t="142783" x="6216650" y="3556000"/>
          <p14:tracePt t="142799" x="6203950" y="3562350"/>
          <p14:tracePt t="142815" x="6191250" y="3568700"/>
          <p14:tracePt t="142832" x="6178550" y="3575050"/>
          <p14:tracePt t="142849" x="6165850" y="3581400"/>
          <p14:tracePt t="142865" x="6159500" y="3587750"/>
          <p14:tracePt t="142872" x="6159500" y="3594100"/>
          <p14:tracePt t="142882" x="6146800" y="3594100"/>
          <p14:tracePt t="142899" x="6140450" y="3600450"/>
          <p14:tracePt t="142916" x="6121400" y="3613150"/>
          <p14:tracePt t="142932" x="6115050" y="3613150"/>
          <p14:tracePt t="142949" x="6096000" y="3625850"/>
          <p14:tracePt t="142965" x="6089650" y="3638550"/>
          <p14:tracePt t="142983" x="6064250" y="3663950"/>
          <p14:tracePt t="142999" x="6051550" y="3689350"/>
          <p14:tracePt t="143015" x="6032500" y="3708400"/>
          <p14:tracePt t="143032" x="6019800" y="3733800"/>
          <p14:tracePt t="143049" x="6000750" y="3765550"/>
          <p14:tracePt t="143065" x="5988050" y="3778250"/>
          <p14:tracePt t="143081" x="5988050" y="3790950"/>
          <p14:tracePt t="143098" x="5981700" y="3803650"/>
          <p14:tracePt t="143115" x="5975350" y="3816350"/>
          <p14:tracePt t="143131" x="5962650" y="3822700"/>
          <p14:tracePt t="143148" x="5962650" y="3829050"/>
          <p14:tracePt t="143165" x="5962650" y="3835400"/>
          <p14:tracePt t="143181" x="5962650" y="3841750"/>
          <p14:tracePt t="143198" x="5956300" y="3848100"/>
          <p14:tracePt t="143215" x="5956300" y="3854450"/>
          <p14:tracePt t="143232" x="5956300" y="3860800"/>
          <p14:tracePt t="143249" x="5956300" y="3873500"/>
          <p14:tracePt t="143286" x="5956300" y="3879850"/>
          <p14:tracePt t="143298" x="5956300" y="3886200"/>
          <p14:tracePt t="143314" x="5981700" y="3898900"/>
          <p14:tracePt t="143330" x="6102350" y="3962400"/>
          <p14:tracePt t="143347" x="6159500" y="3994150"/>
          <p14:tracePt t="143364" x="6191250" y="4013200"/>
          <p14:tracePt t="143381" x="6203950" y="4019550"/>
          <p14:tracePt t="143398" x="6223000" y="4025900"/>
          <p14:tracePt t="143414" x="6235700" y="4032250"/>
          <p14:tracePt t="143448" x="6242050" y="4032250"/>
          <p14:tracePt t="143464" x="6254750" y="4032250"/>
          <p14:tracePt t="143503" x="6261100" y="4032250"/>
          <p14:tracePt t="144606" x="6267450" y="4025900"/>
          <p14:tracePt t="144621" x="6273800" y="4025900"/>
          <p14:tracePt t="144629" x="6286500" y="4019550"/>
          <p14:tracePt t="144636" x="6299200" y="4019550"/>
          <p14:tracePt t="144646" x="6318250" y="4006850"/>
          <p14:tracePt t="144663" x="6362700" y="3994150"/>
          <p14:tracePt t="144680" x="6426200" y="3981450"/>
          <p14:tracePt t="144696" x="6470650" y="3975100"/>
          <p14:tracePt t="144712" x="6502400" y="3975100"/>
          <p14:tracePt t="144729" x="6546850" y="3962400"/>
          <p14:tracePt t="144746" x="6584950" y="3962400"/>
          <p14:tracePt t="144762" x="6629400" y="3962400"/>
          <p14:tracePt t="144779" x="6661150" y="3962400"/>
          <p14:tracePt t="144796" x="6705600" y="3962400"/>
          <p14:tracePt t="144813" x="6819900" y="3962400"/>
          <p14:tracePt t="144829" x="6908800" y="3968750"/>
          <p14:tracePt t="144846" x="6978650" y="3981450"/>
          <p14:tracePt t="144862" x="7016750" y="3994150"/>
          <p14:tracePt t="144868" x="7023100" y="4000500"/>
          <p14:tracePt t="144880" x="7054850" y="4013200"/>
          <p14:tracePt t="144895" x="7080250" y="4025900"/>
          <p14:tracePt t="144912" x="7105650" y="4051300"/>
          <p14:tracePt t="144929" x="7143750" y="4083050"/>
          <p14:tracePt t="144945" x="7194550" y="4121150"/>
          <p14:tracePt t="144962" x="7264400" y="4178300"/>
          <p14:tracePt t="144979" x="7296150" y="4210050"/>
          <p14:tracePt t="144995" x="7321550" y="4229100"/>
          <p14:tracePt t="145013" x="7327900" y="4235450"/>
          <p14:tracePt t="145029" x="7340600" y="4248150"/>
          <p14:tracePt t="145045" x="7340600" y="4254500"/>
          <p14:tracePt t="145062" x="7340600" y="4260850"/>
          <p14:tracePt t="145096" x="7340600" y="4267200"/>
          <p14:tracePt t="145112" x="7340600" y="4273550"/>
          <p14:tracePt t="163388" x="7308850" y="4267200"/>
          <p14:tracePt t="163396" x="7264400" y="4254500"/>
          <p14:tracePt t="163405" x="7226300" y="4241800"/>
          <p14:tracePt t="163420" x="7150100" y="4235450"/>
          <p14:tracePt t="163436" x="7105650" y="4235450"/>
          <p14:tracePt t="163453" x="7067550" y="4241800"/>
          <p14:tracePt t="163470" x="7029450" y="4248150"/>
          <p14:tracePt t="163486" x="7016750" y="4254500"/>
          <p14:tracePt t="163503" x="7010400" y="4260850"/>
          <p14:tracePt t="163519" x="6997700" y="4260850"/>
          <p14:tracePt t="163537" x="6991350" y="4260850"/>
          <p14:tracePt t="163553" x="6985000" y="4260850"/>
          <p14:tracePt t="163569" x="6978650" y="4260850"/>
          <p14:tracePt t="163586" x="6972300" y="4267200"/>
          <p14:tracePt t="163604" x="6959600" y="4273550"/>
          <p14:tracePt t="163618" x="6959600" y="4279900"/>
          <p14:tracePt t="163635" x="6953250" y="4286250"/>
          <p14:tracePt t="163652" x="6946900" y="4292600"/>
          <p14:tracePt t="163668" x="6940550" y="4298950"/>
          <p14:tracePt t="163685" x="6927850" y="4305300"/>
          <p14:tracePt t="163702" x="6927850" y="4311650"/>
          <p14:tracePt t="163943" x="6908800" y="4318000"/>
          <p14:tracePt t="163951" x="6902450" y="4330700"/>
          <p14:tracePt t="163958" x="6896100" y="4330700"/>
          <p14:tracePt t="163968" x="6889750" y="4330700"/>
          <p14:tracePt t="163984" x="6883400" y="4337050"/>
          <p14:tracePt t="164001" x="6870700" y="4337050"/>
          <p14:tracePt t="164018" x="6864350" y="4337050"/>
          <p14:tracePt t="164218" x="6864350" y="4343400"/>
          <p14:tracePt t="164225" x="6864350" y="4349750"/>
          <p14:tracePt t="164358" x="6864350" y="4356100"/>
          <p14:tracePt t="164395" x="6864350" y="4362450"/>
          <p14:tracePt t="164759" x="6858000" y="4356100"/>
          <p14:tracePt t="164774" x="6851650" y="4343400"/>
          <p14:tracePt t="164782" x="6845300" y="4330700"/>
          <p14:tracePt t="164789" x="6838950" y="4324350"/>
          <p14:tracePt t="164800" x="6832600" y="4318000"/>
          <p14:tracePt t="164817" x="6813550" y="4292600"/>
          <p14:tracePt t="164834" x="6807200" y="4279900"/>
          <p14:tracePt t="165175" x="6800850" y="4286250"/>
          <p14:tracePt t="165183" x="6794500" y="4286250"/>
          <p14:tracePt t="165190" x="6794500" y="4298950"/>
          <p14:tracePt t="165200" x="6788150" y="4311650"/>
          <p14:tracePt t="165216" x="6781800" y="4330700"/>
          <p14:tracePt t="165233" x="6781800" y="4349750"/>
          <p14:tracePt t="165249" x="6775450" y="4375150"/>
          <p14:tracePt t="165266" x="6775450" y="4387850"/>
          <p14:tracePt t="165283" x="6762750" y="4406900"/>
          <p14:tracePt t="165300" x="6756400" y="4425950"/>
          <p14:tracePt t="165316" x="6756400" y="4432300"/>
          <p14:tracePt t="165333" x="6756400" y="4445000"/>
          <p14:tracePt t="165349" x="6756400" y="4451350"/>
          <p14:tracePt t="165367" x="6750050" y="4457700"/>
          <p14:tracePt t="165371" x="6743700" y="4457700"/>
          <p14:tracePt t="165384" x="6743700" y="4464050"/>
          <p14:tracePt t="165399" x="6743700" y="4470400"/>
          <p14:tracePt t="165416" x="6737350" y="4476750"/>
          <p14:tracePt t="165434" x="6737350" y="4495800"/>
          <p14:tracePt t="165449" x="6731000" y="4502150"/>
          <p14:tracePt t="165466" x="6724650" y="4514850"/>
          <p14:tracePt t="165483" x="6718300" y="4533900"/>
          <p14:tracePt t="165500" x="6711950" y="4552950"/>
          <p14:tracePt t="165516" x="6692900" y="4584700"/>
          <p14:tracePt t="165533" x="6680200" y="4622800"/>
          <p14:tracePt t="165549" x="6661150" y="4654550"/>
          <p14:tracePt t="165566" x="6648450" y="4679950"/>
          <p14:tracePt t="165583" x="6629400" y="4699000"/>
          <p14:tracePt t="165599" x="6616700" y="4705350"/>
          <p14:tracePt t="165616" x="6610350" y="4718050"/>
          <p14:tracePt t="165633" x="6604000" y="4718050"/>
          <p14:tracePt t="165649" x="6597650" y="4724400"/>
          <p14:tracePt t="166265" x="6604000" y="4724400"/>
          <p14:tracePt t="166710" x="6604000" y="4718050"/>
          <p14:tracePt t="166719" x="6610350" y="4718050"/>
          <p14:tracePt t="166725" x="6610350" y="4711700"/>
          <p14:tracePt t="167229" x="6604000" y="4711700"/>
          <p14:tracePt t="167236" x="6597650" y="4711700"/>
          <p14:tracePt t="167247" x="6597650" y="4724400"/>
          <p14:tracePt t="167264" x="6578600" y="4730750"/>
          <p14:tracePt t="167280" x="6565900" y="4749800"/>
          <p14:tracePt t="167297" x="6553200" y="4762500"/>
          <p14:tracePt t="167313" x="6553200" y="4768850"/>
          <p14:tracePt t="167330" x="6546850" y="4768850"/>
          <p14:tracePt t="167347" x="6534150" y="4768850"/>
          <p14:tracePt t="168747" x="6540500" y="4762500"/>
          <p14:tracePt t="168755" x="6540500" y="4756150"/>
          <p14:tracePt t="168763" x="6546850" y="4756150"/>
          <p14:tracePt t="168778" x="6546850" y="4743450"/>
          <p14:tracePt t="168794" x="6553200" y="4737100"/>
          <p14:tracePt t="168811" x="6559550" y="4730750"/>
          <p14:tracePt t="168827" x="6559550" y="4724400"/>
          <p14:tracePt t="168844" x="6559550" y="4711700"/>
          <p14:tracePt t="169527" x="6553200" y="4711700"/>
          <p14:tracePt t="169550" x="6546850" y="4711700"/>
          <p14:tracePt t="169557" x="6540500" y="4711700"/>
          <p14:tracePt t="169570" x="6534150" y="4711700"/>
          <p14:tracePt t="169592" x="6521450" y="4718050"/>
          <p14:tracePt t="169607" x="6515100" y="4718050"/>
          <p14:tracePt t="169615" x="6508750" y="4730750"/>
          <p14:tracePt t="169626" x="6502400" y="4737100"/>
          <p14:tracePt t="169643" x="6489700" y="4749800"/>
          <p14:tracePt t="169660" x="6464300" y="4775200"/>
          <p14:tracePt t="169676" x="6451600" y="4781550"/>
          <p14:tracePt t="169693" x="6445250" y="4794250"/>
          <p14:tracePt t="169710" x="6426200" y="4813300"/>
          <p14:tracePt t="169726" x="6400800" y="4832350"/>
          <p14:tracePt t="169743" x="6394450" y="4845050"/>
          <p14:tracePt t="169760" x="6375400" y="4857750"/>
          <p14:tracePt t="169776" x="6369050" y="4864100"/>
          <p14:tracePt t="169793" x="6356350" y="4870450"/>
          <p14:tracePt t="169809" x="6356350" y="4883150"/>
          <p14:tracePt t="169826" x="6343650" y="4883150"/>
          <p14:tracePt t="169859" x="6343650" y="4889500"/>
          <p14:tracePt t="169889" x="6343650" y="4895850"/>
          <p14:tracePt t="170135" x="6343650" y="4902200"/>
          <p14:tracePt t="170143" x="6343650" y="4908550"/>
          <p14:tracePt t="170158" x="6337300" y="4914900"/>
          <p14:tracePt t="170217" x="6337300" y="4921250"/>
          <p14:tracePt t="171285" x="6337300" y="4914900"/>
          <p14:tracePt t="171296" x="6337300" y="4908550"/>
          <p14:tracePt t="171307" x="6337300" y="4902200"/>
          <p14:tracePt t="171332" x="6337300" y="4895850"/>
          <p14:tracePt t="171596" x="6337300" y="4889500"/>
          <p14:tracePt t="171677" x="6337300" y="4883150"/>
          <p14:tracePt t="171685" x="6337300" y="4876800"/>
          <p14:tracePt t="172270" x="6337300" y="4883150"/>
          <p14:tracePt t="172300" x="6337300" y="4889500"/>
          <p14:tracePt t="172310" x="6337300" y="4895850"/>
          <p14:tracePt t="172352" x="6337300" y="4902200"/>
          <p14:tracePt t="172367" x="6337300" y="4908550"/>
          <p14:tracePt t="173360" x="6337300" y="4914900"/>
          <p14:tracePt t="173432" x="6337300" y="4921250"/>
          <p14:tracePt t="173442" x="6337300" y="4927600"/>
          <p14:tracePt t="173499" x="6337300" y="4933950"/>
          <p14:tracePt t="174166" x="6350000" y="4940300"/>
          <p14:tracePt t="174174" x="6356350" y="4940300"/>
          <p14:tracePt t="174181" x="6362700" y="4946650"/>
          <p14:tracePt t="174190" x="6375400" y="4946650"/>
          <p14:tracePt t="174204" x="6381750" y="4953000"/>
          <p14:tracePt t="174220" x="6394450" y="4953000"/>
          <p14:tracePt t="174236" x="6400800" y="4953000"/>
          <p14:tracePt t="174253" x="6413500" y="4953000"/>
          <p14:tracePt t="174270" x="6419850" y="4953000"/>
          <p14:tracePt t="174303" x="6426200" y="4953000"/>
          <p14:tracePt t="174425" x="6432550" y="4946650"/>
          <p14:tracePt t="174433" x="6438900" y="4927600"/>
          <p14:tracePt t="174441" x="6451600" y="4870450"/>
          <p14:tracePt t="174453" x="6464300" y="4813300"/>
          <p14:tracePt t="174470" x="6477000" y="4686300"/>
          <p14:tracePt t="174916" x="6470650" y="4705350"/>
          <p14:tracePt t="174924" x="6451600" y="4730750"/>
          <p14:tracePt t="174936" x="6432550" y="4749800"/>
          <p14:tracePt t="174953" x="6330950" y="4826000"/>
          <p14:tracePt t="174969" x="6165850" y="4883150"/>
          <p14:tracePt t="174986" x="6032500" y="4927600"/>
          <p14:tracePt t="175003" x="5943600" y="4953000"/>
          <p14:tracePt t="175020" x="5810250" y="4997450"/>
          <p14:tracePt t="175036" x="5702300" y="5041900"/>
          <p14:tracePt t="175052" x="5588000" y="5080000"/>
          <p14:tracePt t="175069" x="5467350" y="5124450"/>
          <p14:tracePt t="175087" x="5226050" y="5181600"/>
          <p14:tracePt t="175102" x="5092700" y="5213350"/>
          <p14:tracePt t="175119" x="4984750" y="5226050"/>
          <p14:tracePt t="175136" x="4895850" y="5251450"/>
          <p14:tracePt t="175428" x="4838700" y="5251450"/>
          <p14:tracePt t="175435" x="4787900" y="5245100"/>
          <p14:tracePt t="175443" x="4730750" y="5232400"/>
          <p14:tracePt t="175452" x="4679950" y="5232400"/>
          <p14:tracePt t="175468" x="4591050" y="5245100"/>
          <p14:tracePt t="175486" x="4495800" y="5276850"/>
          <p14:tracePt t="175509" x="4362450" y="5365750"/>
          <p14:tracePt t="175519" x="4292600" y="5448300"/>
          <p14:tracePt t="175535" x="4216400" y="5530850"/>
          <p14:tracePt t="175552" x="4140200" y="5613400"/>
          <p14:tracePt t="175568" x="4013200" y="5721350"/>
          <p14:tracePt t="175585" x="3949700" y="5816600"/>
          <p14:tracePt t="175602" x="3898900" y="5962650"/>
          <p14:tracePt t="175619" x="3905250" y="6102350"/>
          <p14:tracePt t="175635" x="4038600" y="6362700"/>
          <p14:tracePt t="175652" x="4121150" y="6534150"/>
          <p14:tracePt t="175668" x="4165600" y="6635750"/>
          <p14:tracePt t="175686" x="4178300" y="6680200"/>
          <p14:tracePt t="175702" x="4191000" y="6692900"/>
          <p14:tracePt t="175718" x="4197350" y="6705600"/>
          <p14:tracePt t="175735" x="4229100" y="6711950"/>
          <p14:tracePt t="175751" x="4311650" y="6705600"/>
          <p14:tracePt t="175769" x="4483100" y="6629400"/>
          <p14:tracePt t="175785" x="4591050" y="6546850"/>
          <p14:tracePt t="175801" x="4699000" y="6445250"/>
          <p14:tracePt t="175818" x="4800600" y="6311900"/>
          <p14:tracePt t="175835" x="4953000" y="5975350"/>
          <p14:tracePt t="175851" x="4984750" y="5835650"/>
          <p14:tracePt t="175868" x="5022850" y="5651500"/>
          <p14:tracePt t="175874" x="5029200" y="5568950"/>
          <p14:tracePt t="175885" x="5035550" y="5480050"/>
          <p14:tracePt t="175902" x="5054600" y="5321300"/>
          <p14:tracePt t="175918" x="5060950" y="5251450"/>
          <p14:tracePt t="175934" x="5067300" y="5181600"/>
          <p14:tracePt t="175951" x="5067300" y="5105400"/>
          <p14:tracePt t="175968" x="5041900" y="4991100"/>
          <p14:tracePt t="175985" x="4997450" y="4908550"/>
          <p14:tracePt t="176001" x="4940300" y="4851400"/>
          <p14:tracePt t="176018" x="4857750" y="4800600"/>
          <p14:tracePt t="176035" x="4768850" y="4756150"/>
          <p14:tracePt t="176051" x="4699000" y="4743450"/>
          <p14:tracePt t="176067" x="4622800" y="4730750"/>
          <p14:tracePt t="176085" x="4521200" y="4730750"/>
          <p14:tracePt t="176102" x="4394200" y="4730750"/>
          <p14:tracePt t="176117" x="4273550" y="4730750"/>
          <p14:tracePt t="176134" x="4076700" y="4730750"/>
          <p14:tracePt t="176151" x="3905250" y="4724400"/>
          <p14:tracePt t="176169" x="3657600" y="4724400"/>
          <p14:tracePt t="176185" x="3473450" y="4718050"/>
          <p14:tracePt t="176201" x="3327400" y="4718050"/>
          <p14:tracePt t="176217" x="3200400" y="4718050"/>
          <p14:tracePt t="176235" x="2984500" y="4756150"/>
          <p14:tracePt t="176251" x="2882900" y="4781550"/>
          <p14:tracePt t="176267" x="2813050" y="4838700"/>
          <p14:tracePt t="176284" x="2755900" y="4902200"/>
          <p14:tracePt t="176301" x="2679700" y="5022850"/>
          <p14:tracePt t="176317" x="2647950" y="5067300"/>
          <p14:tracePt t="176334" x="2622550" y="5111750"/>
          <p14:tracePt t="176350" x="2584450" y="5187950"/>
          <p14:tracePt t="176367" x="2546350" y="5340350"/>
          <p14:tracePt t="176371" x="2527300" y="5403850"/>
          <p14:tracePt t="176384" x="2514600" y="5505450"/>
          <p14:tracePt t="176400" x="2501900" y="5562600"/>
          <p14:tracePt t="176417" x="2501900" y="5657850"/>
          <p14:tracePt t="176435" x="2501900" y="5854700"/>
          <p14:tracePt t="176450" x="2514600" y="5975350"/>
          <p14:tracePt t="176467" x="2527300" y="6026150"/>
          <p14:tracePt t="176484" x="2571750" y="6127750"/>
          <p14:tracePt t="176500" x="2698750" y="6337300"/>
          <p14:tracePt t="176517" x="2901950" y="6565900"/>
          <p14:tracePt t="176534" x="3028950" y="6692900"/>
          <p14:tracePt t="176550" x="3098800" y="6762750"/>
          <p14:tracePt t="176567" x="3136900" y="6800850"/>
          <p14:tracePt t="176585" x="3155950" y="6826250"/>
          <p14:tracePt t="176600" x="3194050" y="6851650"/>
          <p14:tracePt t="176617" x="3308350" y="6851650"/>
          <p14:tracePt t="176634" x="3422650" y="6851650"/>
          <p14:tracePt t="176651" x="3587750" y="6851650"/>
          <p14:tracePt t="176667" x="3708400" y="6851650"/>
          <p14:tracePt t="176683" x="3803650" y="6851650"/>
          <p14:tracePt t="176700" x="3892550" y="6851650"/>
          <p14:tracePt t="176717" x="4006850" y="6826250"/>
          <p14:tracePt t="176733" x="4070350" y="6800850"/>
          <p14:tracePt t="176750" x="4114800" y="6769100"/>
          <p14:tracePt t="176767" x="4152900" y="6737350"/>
          <p14:tracePt t="176784" x="4229100" y="6680200"/>
          <p14:tracePt t="176800" x="4286250" y="6642100"/>
          <p14:tracePt t="176817" x="4337050" y="6616700"/>
          <p14:tracePt t="176833" x="4375150" y="6578600"/>
          <p14:tracePt t="176850" x="4451350" y="6445250"/>
          <p14:tracePt t="176867" x="4502150" y="6350000"/>
          <p14:tracePt t="176873" x="4514850" y="6318250"/>
          <p14:tracePt t="176883" x="4527550" y="6280150"/>
          <p14:tracePt t="176900" x="4540250" y="6242050"/>
          <p14:tracePt t="176917" x="4565650" y="6172200"/>
          <p14:tracePt t="176933" x="4584700" y="6102350"/>
          <p14:tracePt t="176950" x="4603750" y="5994400"/>
          <p14:tracePt t="176966" x="4610100" y="5873750"/>
          <p14:tracePt t="176983" x="4610100" y="5753100"/>
          <p14:tracePt t="177000" x="4584700" y="5645150"/>
          <p14:tracePt t="177016" x="4533900" y="5461000"/>
          <p14:tracePt t="177033" x="4502150" y="5327650"/>
          <p14:tracePt t="177050" x="4476750" y="5245100"/>
          <p14:tracePt t="177066" x="4425950" y="5111750"/>
          <p14:tracePt t="177083" x="4375150" y="4965700"/>
          <p14:tracePt t="177099" x="4311650" y="4832350"/>
          <p14:tracePt t="177117" x="4235450" y="4699000"/>
          <p14:tracePt t="177133" x="4197350" y="4641850"/>
          <p14:tracePt t="177149" x="4171950" y="4603750"/>
          <p14:tracePt t="177166" x="4146550" y="4565650"/>
          <p14:tracePt t="177183" x="4121150" y="4521200"/>
          <p14:tracePt t="177199" x="4051300" y="4457700"/>
          <p14:tracePt t="177216" x="3937000" y="4400550"/>
          <p14:tracePt t="177233" x="3841750" y="4368800"/>
          <p14:tracePt t="177250" x="3790950" y="4356100"/>
          <p14:tracePt t="177266" x="3740150" y="4356100"/>
          <p14:tracePt t="177282" x="3714750" y="4356100"/>
          <p14:tracePt t="177299" x="3689350" y="4362450"/>
          <p14:tracePt t="177317" x="3670300" y="4381500"/>
          <p14:tracePt t="177333" x="3619500" y="4419600"/>
          <p14:tracePt t="177349" x="3562350" y="4457700"/>
          <p14:tracePt t="177366" x="3486150" y="4495800"/>
          <p14:tracePt t="177371" x="3454400" y="4508500"/>
          <p14:tracePt t="177382" x="3416300" y="4521200"/>
          <p14:tracePt t="177399" x="3346450" y="4559300"/>
          <p14:tracePt t="177416" x="3302000" y="4597400"/>
          <p14:tracePt t="177432" x="3257550" y="4654550"/>
          <p14:tracePt t="177449" x="3200400" y="4730750"/>
          <p14:tracePt t="177466" x="3143250" y="4819650"/>
          <p14:tracePt t="177482" x="3105150" y="4870450"/>
          <p14:tracePt t="177499" x="3079750" y="4902200"/>
          <p14:tracePt t="177515" x="3048000" y="4927600"/>
          <p14:tracePt t="177532" x="3016250" y="4978400"/>
          <p14:tracePt t="177549" x="2997200" y="5022850"/>
          <p14:tracePt t="177566" x="2978150" y="5092700"/>
          <p14:tracePt t="177582" x="2952750" y="5162550"/>
          <p14:tracePt t="177599" x="2940050" y="5251450"/>
          <p14:tracePt t="177615" x="2933700" y="5295900"/>
          <p14:tracePt t="177632" x="2927350" y="5321300"/>
          <p14:tracePt t="177649" x="2914650" y="5353050"/>
          <p14:tracePt t="177666" x="2908300" y="5403850"/>
          <p14:tracePt t="177682" x="2889250" y="5429250"/>
          <p14:tracePt t="177698" x="2876550" y="5467350"/>
          <p14:tracePt t="177715" x="2863850" y="5499100"/>
          <p14:tracePt t="177733" x="2851150" y="5543550"/>
          <p14:tracePt t="177748" x="2838450" y="5581650"/>
          <p14:tracePt t="177765" x="2825750" y="5607050"/>
          <p14:tracePt t="177782" x="2813050" y="5638800"/>
          <p14:tracePt t="177799" x="2800350" y="5676900"/>
          <p14:tracePt t="177815" x="2794000" y="5695950"/>
          <p14:tracePt t="177832" x="2794000" y="5708650"/>
          <p14:tracePt t="177849" x="2794000" y="5727700"/>
          <p14:tracePt t="177866" x="2825750" y="5797550"/>
          <p14:tracePt t="177882" x="2914650" y="5905500"/>
          <p14:tracePt t="177898" x="3041650" y="6019800"/>
          <p14:tracePt t="177915" x="3143250" y="6102350"/>
          <p14:tracePt t="177933" x="3225800" y="6172200"/>
          <p14:tracePt t="177948" x="3308350" y="6216650"/>
          <p14:tracePt t="177965" x="3454400" y="6273800"/>
          <p14:tracePt t="177981" x="3606800" y="6324600"/>
          <p14:tracePt t="177999" x="3752850" y="6375400"/>
          <p14:tracePt t="178015" x="3797300" y="6388100"/>
          <p14:tracePt t="178031" x="3822700" y="6394450"/>
          <p14:tracePt t="178048" x="3860800" y="6394450"/>
          <p14:tracePt t="178065" x="3968750" y="6388100"/>
          <p14:tracePt t="178081" x="4038600" y="6381750"/>
          <p14:tracePt t="178098" x="4108450" y="6362700"/>
          <p14:tracePt t="178115" x="4146550" y="6350000"/>
          <p14:tracePt t="178132" x="4191000" y="6337300"/>
          <p14:tracePt t="178148" x="4248150" y="6305550"/>
          <p14:tracePt t="178165" x="4286250" y="6280150"/>
          <p14:tracePt t="178181" x="4324350" y="6248400"/>
          <p14:tracePt t="178199" x="4375150" y="6197600"/>
          <p14:tracePt t="178215" x="4438650" y="6108700"/>
          <p14:tracePt t="178231" x="4451350" y="6083300"/>
          <p14:tracePt t="178248" x="4502150" y="6007100"/>
          <p14:tracePt t="178265" x="4514850" y="5975350"/>
          <p14:tracePt t="178281" x="4527550" y="5930900"/>
          <p14:tracePt t="178297" x="4540250" y="5873750"/>
          <p14:tracePt t="178314" x="4540250" y="5810250"/>
          <p14:tracePt t="178331" x="4540250" y="5734050"/>
          <p14:tracePt t="178347" x="4521200" y="5632450"/>
          <p14:tracePt t="178364" x="4514850" y="5588000"/>
          <p14:tracePt t="178380" x="4502150" y="5556250"/>
          <p14:tracePt t="178397" x="4483100" y="5524500"/>
          <p14:tracePt t="178414" x="4457700" y="5454650"/>
          <p14:tracePt t="178430" x="4425950" y="5403850"/>
          <p14:tracePt t="178447" x="4381500" y="5327650"/>
          <p14:tracePt t="178464" x="4343400" y="5276850"/>
          <p14:tracePt t="178481" x="4298950" y="5200650"/>
          <p14:tracePt t="178498" x="4273550" y="5175250"/>
          <p14:tracePt t="178515" x="4254500" y="5149850"/>
          <p14:tracePt t="178531" x="4222750" y="5130800"/>
          <p14:tracePt t="178548" x="4165600" y="5099050"/>
          <p14:tracePt t="178564" x="4095750" y="5080000"/>
          <p14:tracePt t="178581" x="4025900" y="5067300"/>
          <p14:tracePt t="178598" x="3975100" y="5048250"/>
          <p14:tracePt t="178615" x="3924300" y="5041900"/>
          <p14:tracePt t="178631" x="3898900" y="5041900"/>
          <p14:tracePt t="178647" x="3867150" y="5041900"/>
          <p14:tracePt t="178664" x="3848100" y="5041900"/>
          <p14:tracePt t="178682" x="3810000" y="5041900"/>
          <p14:tracePt t="178697" x="3778250" y="5041900"/>
          <p14:tracePt t="178714" x="3740150" y="5041900"/>
          <p14:tracePt t="178730" x="3708400" y="5048250"/>
          <p14:tracePt t="178748" x="3670300" y="5054600"/>
          <p14:tracePt t="178764" x="3651250" y="5067300"/>
          <p14:tracePt t="178780" x="3625850" y="5067300"/>
          <p14:tracePt t="178797" x="3606800" y="5080000"/>
          <p14:tracePt t="178815" x="3575050" y="5099050"/>
          <p14:tracePt t="178831" x="3549650" y="5111750"/>
          <p14:tracePt t="178847" x="3517900" y="5137150"/>
          <p14:tracePt t="178864" x="3492500" y="5156200"/>
          <p14:tracePt t="178870" x="3479800" y="5168900"/>
          <p14:tracePt t="178882" x="3454400" y="5207000"/>
          <p14:tracePt t="178897" x="3429000" y="5232400"/>
          <p14:tracePt t="178914" x="3403600" y="5264150"/>
          <p14:tracePt t="178930" x="3384550" y="5295900"/>
          <p14:tracePt t="178946" x="3365500" y="5321300"/>
          <p14:tracePt t="178963" x="3346450" y="5346700"/>
          <p14:tracePt t="178980" x="3333750" y="5372100"/>
          <p14:tracePt t="178996" x="3314700" y="5384800"/>
          <p14:tracePt t="179013" x="3302000" y="5410200"/>
          <p14:tracePt t="179029" x="3289300" y="5441950"/>
          <p14:tracePt t="179046" x="3282950" y="5461000"/>
          <p14:tracePt t="179063" x="3276600" y="5480050"/>
          <p14:tracePt t="179079" x="3263900" y="5511800"/>
          <p14:tracePt t="179096" x="3257550" y="5556250"/>
          <p14:tracePt t="179113" x="3257550" y="5588000"/>
          <p14:tracePt t="179129" x="3257550" y="5613400"/>
          <p14:tracePt t="179146" x="3257550" y="5645150"/>
          <p14:tracePt t="179163" x="3257550" y="5670550"/>
          <p14:tracePt t="179179" x="3257550" y="5689600"/>
          <p14:tracePt t="179196" x="3257550" y="5702300"/>
          <p14:tracePt t="179213" x="3257550" y="5708650"/>
          <p14:tracePt t="179229" x="3257550" y="5727700"/>
          <p14:tracePt t="179246" x="3257550" y="5746750"/>
          <p14:tracePt t="179263" x="3257550" y="5759450"/>
          <p14:tracePt t="179279" x="3257550" y="5772150"/>
          <p14:tracePt t="179296" x="3257550" y="5803900"/>
          <p14:tracePt t="179312" x="3257550" y="5822950"/>
          <p14:tracePt t="179329" x="3257550" y="5842000"/>
          <p14:tracePt t="179345" x="3257550" y="5867400"/>
          <p14:tracePt t="179363" x="3257550" y="5880100"/>
          <p14:tracePt t="179379" x="3257550" y="5886450"/>
          <p14:tracePt t="179396" x="3257550" y="5899150"/>
          <p14:tracePt t="179429" x="3257550" y="5905500"/>
          <p14:tracePt t="180053" x="3276600" y="5911850"/>
          <p14:tracePt t="180060" x="3289300" y="5918200"/>
          <p14:tracePt t="180068" x="3295650" y="5924550"/>
          <p14:tracePt t="180078" x="3308350" y="5937250"/>
          <p14:tracePt t="180094" x="3321050" y="5937250"/>
          <p14:tracePt t="180111" x="3327400" y="5949950"/>
          <p14:tracePt t="180128" x="3333750" y="5949950"/>
          <p14:tracePt t="180145" x="3340100" y="5949950"/>
          <p14:tracePt t="180179" x="3340100" y="5956300"/>
          <p14:tracePt t="180195" x="3378200" y="5988050"/>
          <p14:tracePt t="180211" x="3441700" y="6032500"/>
          <p14:tracePt t="180228" x="3517900" y="6089650"/>
          <p14:tracePt t="180245" x="3695700" y="6191250"/>
          <p14:tracePt t="180261" x="3778250" y="6235700"/>
          <p14:tracePt t="180278" x="3829050" y="6273800"/>
          <p14:tracePt t="180294" x="3879850" y="6324600"/>
          <p14:tracePt t="180311" x="3943350" y="6407150"/>
          <p14:tracePt t="180328" x="3968750" y="6451600"/>
          <p14:tracePt t="180344" x="3975100" y="6477000"/>
          <p14:tracePt t="180361" x="3975100" y="6496050"/>
          <p14:tracePt t="180378" x="3975100" y="6515100"/>
          <p14:tracePt t="180394" x="3975100" y="6521450"/>
          <p14:tracePt t="180411" x="3975100" y="6527800"/>
          <p14:tracePt t="180428" x="3975100" y="6534150"/>
          <p14:tracePt t="180445" x="3975100" y="6540500"/>
          <p14:tracePt t="180683" x="3962400" y="6540500"/>
          <p14:tracePt t="180690" x="3956050" y="6540500"/>
          <p14:tracePt t="180700" x="3943350" y="6540500"/>
          <p14:tracePt t="180711" x="3930650" y="6540500"/>
          <p14:tracePt t="180727" x="3905250" y="6540500"/>
          <p14:tracePt t="180744" x="3879850" y="6540500"/>
          <p14:tracePt t="180761" x="3854450" y="6540500"/>
          <p14:tracePt t="180777" x="3835400" y="6540500"/>
          <p14:tracePt t="180794" x="3803650" y="6546850"/>
          <p14:tracePt t="180811" x="3784600" y="6553200"/>
          <p14:tracePt t="180827" x="3765550" y="6553200"/>
          <p14:tracePt t="180844" x="3759200" y="6553200"/>
          <p14:tracePt t="180861" x="3746500" y="6553200"/>
          <p14:tracePt t="180877" x="3740150" y="6553200"/>
          <p14:tracePt t="180894" x="3733800" y="6553200"/>
          <p14:tracePt t="180911" x="3727450" y="6553200"/>
          <p14:tracePt t="181172" x="3727450" y="6546850"/>
          <p14:tracePt t="181195" x="3727450" y="6540500"/>
          <p14:tracePt t="181211" x="3727450" y="6534150"/>
          <p14:tracePt t="181219" x="3727450" y="6521450"/>
          <p14:tracePt t="181227" x="3714750" y="6496050"/>
          <p14:tracePt t="181245" x="3670300" y="6438900"/>
          <p14:tracePt t="181261" x="3505200" y="6299200"/>
          <p14:tracePt t="181277" x="3289300" y="6140450"/>
          <p14:tracePt t="181293" x="3162300" y="6038850"/>
          <p14:tracePt t="181311" x="3105150" y="5994400"/>
          <p14:tracePt t="181328" x="3079750" y="5962650"/>
          <p14:tracePt t="181343" x="3073400" y="5949950"/>
          <p14:tracePt t="181360" x="3067050" y="5943600"/>
          <p14:tracePt t="181377" x="3054350" y="5943600"/>
          <p14:tracePt t="181380" x="3054350" y="5937250"/>
          <p14:tracePt t="181393" x="3054350" y="5930900"/>
          <p14:tracePt t="181427" x="3054350" y="5924550"/>
          <p14:tracePt t="182003" x="3054350" y="5930900"/>
          <p14:tracePt t="182011" x="3054350" y="5943600"/>
          <p14:tracePt t="182025" x="3054350" y="5949950"/>
          <p14:tracePt t="182033" x="3054350" y="5962650"/>
          <p14:tracePt t="182049" x="3054350" y="5969000"/>
          <p14:tracePt t="182064" x="3054350" y="5975350"/>
          <p14:tracePt t="182076" x="3054350" y="5988050"/>
          <p14:tracePt t="182092" x="3054350" y="5994400"/>
          <p14:tracePt t="182126" x="3054350" y="6007100"/>
          <p14:tracePt t="182143" x="3054350" y="6026150"/>
          <p14:tracePt t="182159" x="3060700" y="6038850"/>
          <p14:tracePt t="182176" x="3073400" y="6057900"/>
          <p14:tracePt t="182192" x="3073400" y="6089650"/>
          <p14:tracePt t="182210" x="3117850" y="6172200"/>
          <p14:tracePt t="182226" x="3168650" y="6248400"/>
          <p14:tracePt t="182242" x="3206750" y="6292850"/>
          <p14:tracePt t="182259" x="3225800" y="6324600"/>
          <p14:tracePt t="182277" x="3238500" y="6343650"/>
          <p14:tracePt t="182292" x="3238500" y="6356350"/>
          <p14:tracePt t="182309" x="3251200" y="6362700"/>
          <p14:tracePt t="182326" x="3251200" y="6369050"/>
          <p14:tracePt t="182343" x="3251200" y="6375400"/>
          <p14:tracePt t="182358" x="3251200" y="6381750"/>
          <p14:tracePt t="182375" x="3251200" y="6388100"/>
          <p14:tracePt t="182392" x="3251200" y="6394450"/>
          <p14:tracePt t="182477" x="3257550" y="6394450"/>
          <p14:tracePt t="182514" x="3263900" y="6394450"/>
          <p14:tracePt t="182521" x="3270250" y="6394450"/>
          <p14:tracePt t="182546" x="3276600" y="6394450"/>
          <p14:tracePt t="182561" x="3282950" y="6394450"/>
          <p14:tracePt t="182583" x="3295650" y="6375400"/>
          <p14:tracePt t="182591" x="3308350" y="6356350"/>
          <p14:tracePt t="182608" x="3321050" y="6337300"/>
          <p14:tracePt t="182625" x="3340100" y="6305550"/>
          <p14:tracePt t="182641" x="3359150" y="6280150"/>
          <p14:tracePt t="182658" x="3371850" y="6261100"/>
          <p14:tracePt t="182674" x="3384550" y="6216650"/>
          <p14:tracePt t="182691" x="3409950" y="6153150"/>
          <p14:tracePt t="182708" x="3435350" y="6115050"/>
          <p14:tracePt t="182724" x="3460750" y="6076950"/>
          <p14:tracePt t="182741" x="3486150" y="6038850"/>
          <p14:tracePt t="182759" x="3524250" y="5949950"/>
          <p14:tracePt t="182775" x="3549650" y="5873750"/>
          <p14:tracePt t="182791" x="3581400" y="5816600"/>
          <p14:tracePt t="182808" x="3594100" y="5765800"/>
          <p14:tracePt t="182826" x="3613150" y="5721350"/>
          <p14:tracePt t="182841" x="3613150" y="5702300"/>
          <p14:tracePt t="182858" x="3625850" y="5683250"/>
          <p14:tracePt t="182875" x="3625850" y="5676900"/>
          <p14:tracePt t="182892" x="3625850" y="5664200"/>
          <p14:tracePt t="182925" x="3625850" y="5657850"/>
          <p14:tracePt t="183019" x="3613150" y="5657850"/>
          <p14:tracePt t="183028" x="3568700" y="5645150"/>
          <p14:tracePt t="183035" x="3524250" y="5638800"/>
          <p14:tracePt t="183042" x="3486150" y="5626100"/>
          <p14:tracePt t="183057" x="3409950" y="5607050"/>
          <p14:tracePt t="183074" x="3359150" y="5600700"/>
          <p14:tracePt t="183092" x="3321050" y="5600700"/>
          <p14:tracePt t="183108" x="3308350" y="5600700"/>
          <p14:tracePt t="183124" x="3295650" y="5600700"/>
          <p14:tracePt t="183141" x="3289300" y="5600700"/>
          <p14:tracePt t="183157" x="3270250" y="5600700"/>
          <p14:tracePt t="183175" x="3225800" y="5600700"/>
          <p14:tracePt t="183191" x="3213100" y="5600700"/>
          <p14:tracePt t="183208" x="3206750" y="5600700"/>
          <p14:tracePt t="183225" x="3194050" y="5600700"/>
          <p14:tracePt t="183241" x="3187700" y="5600700"/>
          <p14:tracePt t="183257" x="3181350" y="5600700"/>
          <p14:tracePt t="183274" x="3168650" y="5600700"/>
          <p14:tracePt t="183292" x="3136900" y="5600700"/>
          <p14:tracePt t="183308" x="3117850" y="5600700"/>
          <p14:tracePt t="183324" x="3086100" y="5600700"/>
          <p14:tracePt t="183341" x="3054350" y="5600700"/>
          <p14:tracePt t="183357" x="3022600" y="5600700"/>
          <p14:tracePt t="183375" x="2990850" y="5600700"/>
          <p14:tracePt t="183390" x="2965450" y="5607050"/>
          <p14:tracePt t="183407" x="2895600" y="5613400"/>
          <p14:tracePt t="183423" x="2813050" y="5613400"/>
          <p14:tracePt t="183440" x="2705100" y="5613400"/>
          <p14:tracePt t="183457" x="2647950" y="5613400"/>
          <p14:tracePt t="183473" x="2603500" y="5619750"/>
          <p14:tracePt t="183490" x="2578100" y="5626100"/>
          <p14:tracePt t="183506" x="2546350" y="5638800"/>
          <p14:tracePt t="183523" x="2533650" y="5645150"/>
          <p14:tracePt t="183540" x="2527300" y="5651500"/>
          <p14:tracePt t="183557" x="2514600" y="5657850"/>
          <p14:tracePt t="183573" x="2508250" y="5683250"/>
          <p14:tracePt t="183590" x="2501900" y="5702300"/>
          <p14:tracePt t="183607" x="2495550" y="5734050"/>
          <p14:tracePt t="183624" x="2495550" y="5759450"/>
          <p14:tracePt t="183641" x="2495550" y="5797550"/>
          <p14:tracePt t="183657" x="2495550" y="5816600"/>
          <p14:tracePt t="183673" x="2489200" y="5835650"/>
          <p14:tracePt t="183690" x="2489200" y="5861050"/>
          <p14:tracePt t="183708" x="2489200" y="5886450"/>
          <p14:tracePt t="183723" x="2489200" y="5924550"/>
          <p14:tracePt t="183740" x="2489200" y="5956300"/>
          <p14:tracePt t="183757" x="2489200" y="6013450"/>
          <p14:tracePt t="183774" x="2495550" y="6102350"/>
          <p14:tracePt t="183790" x="2508250" y="6159500"/>
          <p14:tracePt t="183807" x="2514600" y="6223000"/>
          <p14:tracePt t="183823" x="2527300" y="6254750"/>
          <p14:tracePt t="183841" x="2540000" y="6286500"/>
          <p14:tracePt t="183857" x="2546350" y="6305550"/>
          <p14:tracePt t="183873" x="2552700" y="6318250"/>
          <p14:tracePt t="183881" x="2552700" y="6324600"/>
          <p14:tracePt t="183890" x="2559050" y="6337300"/>
          <p14:tracePt t="183908" x="2559050" y="6369050"/>
          <p14:tracePt t="183923" x="2559050" y="6375400"/>
          <p14:tracePt t="183939" x="2559050" y="6388100"/>
          <p14:tracePt t="183956" x="2559050" y="6407150"/>
          <p14:tracePt t="183989" x="2559050" y="6419850"/>
          <p14:tracePt t="184006" x="2559050" y="6426200"/>
          <p14:tracePt t="184022" x="2559050" y="6432550"/>
          <p14:tracePt t="184039" x="2559050" y="6438900"/>
          <p14:tracePt t="184056" x="2559050" y="6445250"/>
          <p14:tracePt t="184072" x="2559050" y="6451600"/>
          <p14:tracePt t="184089" x="2559050" y="6457950"/>
          <p14:tracePt t="184106" x="2559050" y="6464300"/>
          <p14:tracePt t="184122" x="2559050" y="6470650"/>
          <p14:tracePt t="184139" x="2559050" y="6477000"/>
          <p14:tracePt t="184155" x="2546350" y="6489700"/>
          <p14:tracePt t="184172" x="2546350" y="6496050"/>
          <p14:tracePt t="184189" x="2520950" y="6515100"/>
          <p14:tracePt t="184205" x="2495550" y="6540500"/>
          <p14:tracePt t="184222" x="2457450" y="6559550"/>
          <p14:tracePt t="184239" x="2425700" y="6578600"/>
          <p14:tracePt t="184256" x="2381250" y="6584950"/>
          <p14:tracePt t="184272" x="2362200" y="6597650"/>
          <p14:tracePt t="184289" x="2349500" y="6604000"/>
          <p14:tracePt t="184305" x="2336800" y="6604000"/>
          <p14:tracePt t="184322" x="2324100" y="6610350"/>
          <p14:tracePt t="184355" x="2311400" y="6616700"/>
          <p14:tracePt t="184372" x="2305050" y="6616700"/>
          <p14:tracePt t="185605" x="2311400" y="6616700"/>
          <p14:tracePt t="185613" x="2317750" y="6610350"/>
          <p14:tracePt t="185620" x="2324100" y="6610350"/>
          <p14:tracePt t="185637" x="2336800" y="6610350"/>
          <p14:tracePt t="185671" x="2355850" y="6610350"/>
          <p14:tracePt t="185687" x="2406650" y="6610350"/>
          <p14:tracePt t="185704" x="2495550" y="6623050"/>
          <p14:tracePt t="185720" x="2609850" y="6623050"/>
          <p14:tracePt t="185738" x="2705100" y="6635750"/>
          <p14:tracePt t="185754" x="2743200" y="6642100"/>
          <p14:tracePt t="185770" x="2774950" y="6642100"/>
          <p14:tracePt t="185787" x="2794000" y="6642100"/>
          <p14:tracePt t="185804" x="2806700" y="6642100"/>
          <p14:tracePt t="185820" x="2819400" y="6642100"/>
          <p14:tracePt t="185837" x="2825750" y="6642100"/>
          <p14:tracePt t="185854" x="2832100" y="6642100"/>
          <p14:tracePt t="185870" x="2851150" y="6642100"/>
          <p14:tracePt t="185875" x="2857500" y="6642100"/>
          <p14:tracePt t="185887" x="2876550" y="6642100"/>
          <p14:tracePt t="185903" x="2882900" y="6642100"/>
          <p14:tracePt t="185920" x="2895600" y="6642100"/>
          <p14:tracePt t="185937" x="2914650" y="6642100"/>
          <p14:tracePt t="185954" x="2952750" y="6635750"/>
          <p14:tracePt t="185970" x="2978150" y="6629400"/>
          <p14:tracePt t="185987" x="3016250" y="6629400"/>
          <p14:tracePt t="186003" x="3035300" y="6623050"/>
          <p14:tracePt t="186021" x="3067050" y="6623050"/>
          <p14:tracePt t="186037" x="3086100" y="6623050"/>
          <p14:tracePt t="186053" x="3092450" y="6623050"/>
          <p14:tracePt t="186070" x="3105150" y="6623050"/>
          <p14:tracePt t="186087" x="3111500" y="6623050"/>
          <p14:tracePt t="186161" x="3117850" y="6623050"/>
          <p14:tracePt t="186258" x="3117850" y="6629400"/>
          <p14:tracePt t="186332" x="3117850" y="6635750"/>
          <p14:tracePt t="186362" x="3117850" y="6642100"/>
          <p14:tracePt t="186473" x="3117850" y="6648450"/>
          <p14:tracePt t="186524" x="3117850" y="6654800"/>
          <p14:tracePt t="186555" x="3117850" y="6661150"/>
          <p14:tracePt t="187309" x="3117850" y="6654800"/>
          <p14:tracePt t="187317" x="3117850" y="6629400"/>
          <p14:tracePt t="187324" x="3111500" y="6610350"/>
          <p14:tracePt t="187334" x="3111500" y="6565900"/>
          <p14:tracePt t="187351" x="3098800" y="6483350"/>
          <p14:tracePt t="187368" x="3098800" y="6438900"/>
          <p14:tracePt t="187370" x="3098800" y="6413500"/>
          <p14:tracePt t="187384" x="3098800" y="6388100"/>
          <p14:tracePt t="187401" x="3098800" y="6369050"/>
          <p14:tracePt t="187418" x="3098800" y="6350000"/>
          <p14:tracePt t="187434" x="3098800" y="6337300"/>
          <p14:tracePt t="187451" x="3098800" y="6324600"/>
          <p14:tracePt t="187467" x="3111500" y="6311900"/>
          <p14:tracePt t="187484" x="3117850" y="6305550"/>
          <p14:tracePt t="187501" x="3124200" y="6286500"/>
          <p14:tracePt t="187517" x="3143250" y="6254750"/>
          <p14:tracePt t="187534" x="3155950" y="6216650"/>
          <p14:tracePt t="187550" x="3175000" y="6184900"/>
          <p14:tracePt t="187567" x="3181350" y="6159500"/>
          <p14:tracePt t="187584" x="3194050" y="6127750"/>
          <p14:tracePt t="187601" x="3200400" y="6121400"/>
          <p14:tracePt t="187617" x="3206750" y="6108700"/>
          <p14:tracePt t="187651" x="3206750" y="6102350"/>
          <p14:tracePt t="187689" x="3213100" y="6102350"/>
          <p14:tracePt t="187733" x="3213100" y="6096000"/>
          <p14:tracePt t="187748" x="3219450" y="6096000"/>
          <p14:tracePt t="187757" x="3219450" y="6089650"/>
          <p14:tracePt t="187768" x="3225800" y="6083300"/>
          <p14:tracePt t="187784" x="3232150" y="6076950"/>
          <p14:tracePt t="187801" x="3238500" y="6070600"/>
          <p14:tracePt t="187817" x="3238500" y="6064250"/>
          <p14:tracePt t="187834" x="3244850" y="6057900"/>
          <p14:tracePt t="187875" x="3251200" y="6051550"/>
          <p14:tracePt t="187884" x="3263900" y="6045200"/>
          <p14:tracePt t="187901" x="3282950" y="6038850"/>
          <p14:tracePt t="187919" x="3327400" y="6019800"/>
          <p14:tracePt t="187934" x="3352800" y="6013450"/>
          <p14:tracePt t="187950" x="3359150" y="6007100"/>
          <p14:tracePt t="187967" x="3365500" y="6007100"/>
          <p14:tracePt t="187985" x="3371850" y="6007100"/>
          <p14:tracePt t="188000" x="3378200" y="6007100"/>
          <p14:tracePt t="188370" x="3378200" y="6013450"/>
          <p14:tracePt t="188378" x="3378200" y="6019800"/>
          <p14:tracePt t="188402" x="3378200" y="6026150"/>
          <p14:tracePt t="188415" x="3378200" y="6032500"/>
          <p14:tracePt t="188439" x="3378200" y="6038850"/>
          <p14:tracePt t="188445" x="3378200" y="6045200"/>
          <p14:tracePt t="189720" x="3378200" y="6038850"/>
          <p14:tracePt t="190002" x="3371850" y="6038850"/>
          <p14:tracePt t="190032" x="3378200" y="6038850"/>
          <p14:tracePt t="190631" x="3378200" y="6026150"/>
          <p14:tracePt t="190639" x="3378200" y="6019800"/>
          <p14:tracePt t="190647" x="3378200" y="6007100"/>
          <p14:tracePt t="190663" x="3378200" y="6000750"/>
          <p14:tracePt t="190810" x="3371850" y="6007100"/>
          <p14:tracePt t="190818" x="3365500" y="6007100"/>
          <p14:tracePt t="190832" x="3365500" y="6013450"/>
          <p14:tracePt t="190847" x="3365500" y="6019800"/>
          <p14:tracePt t="190863" x="3365500" y="6026150"/>
          <p14:tracePt t="190914" x="3435350" y="6038850"/>
          <p14:tracePt t="190921" x="3568700" y="6057900"/>
          <p14:tracePt t="190929" x="3644900" y="6076950"/>
          <p14:tracePt t="190946" x="3695700" y="6096000"/>
          <p14:tracePt t="190964" x="3721100" y="6108700"/>
          <p14:tracePt t="190980" x="3727450" y="6108700"/>
          <p14:tracePt t="190996" x="3733800" y="6108700"/>
          <p14:tracePt t="191013" x="3740150" y="6108700"/>
          <p14:tracePt t="191047" x="3746500" y="6108700"/>
          <p14:tracePt t="191225" x="3752850" y="6108700"/>
          <p14:tracePt t="191284" x="3752850" y="6102350"/>
          <p14:tracePt t="191292" x="3752850" y="6096000"/>
          <p14:tracePt t="191322" x="3752850" y="6089650"/>
          <p14:tracePt t="191337" x="3752850" y="6083300"/>
          <p14:tracePt t="191367" x="3752850" y="6076950"/>
          <p14:tracePt t="191373" x="3752850" y="6070600"/>
          <p14:tracePt t="191389" x="3752850" y="6064250"/>
          <p14:tracePt t="191462" x="3759200" y="6064250"/>
          <p14:tracePt t="191469" x="3765550" y="6064250"/>
          <p14:tracePt t="191479" x="3778250" y="6064250"/>
          <p14:tracePt t="191496" x="3790950" y="6064250"/>
          <p14:tracePt t="191513" x="3797300" y="6064250"/>
          <p14:tracePt t="191536" x="3803650" y="6064250"/>
          <p14:tracePt t="191545" x="3810000" y="6064250"/>
          <p14:tracePt t="191562" x="3829050" y="6064250"/>
          <p14:tracePt t="191580" x="3848100" y="6070600"/>
          <p14:tracePt t="191595" x="3860800" y="6070600"/>
          <p14:tracePt t="191612" x="3879850" y="6076950"/>
          <p14:tracePt t="191629" x="4000500" y="6096000"/>
          <p14:tracePt t="191647" x="4121150" y="6108700"/>
          <p14:tracePt t="191662" x="4165600" y="6115050"/>
          <p14:tracePt t="191679" x="4203700" y="6121400"/>
          <p14:tracePt t="191695" x="4222750" y="6121400"/>
          <p14:tracePt t="191713" x="4235450" y="6121400"/>
          <p14:tracePt t="191729" x="4241800" y="6121400"/>
          <p14:tracePt t="191745" x="4248150" y="6121400"/>
          <p14:tracePt t="191762" x="4254500" y="6121400"/>
          <p14:tracePt t="191779" x="4260850" y="6121400"/>
          <p14:tracePt t="191798" x="4267200" y="6121400"/>
          <p14:tracePt t="191812" x="4362450" y="6121400"/>
          <p14:tracePt t="191829" x="4470400" y="6140450"/>
          <p14:tracePt t="191845" x="4565650" y="6165850"/>
          <p14:tracePt t="191862" x="4641850" y="6191250"/>
          <p14:tracePt t="191878" x="4660900" y="6203950"/>
          <p14:tracePt t="191885" x="4667250" y="6210300"/>
          <p14:tracePt t="191895" x="4679950" y="6210300"/>
          <p14:tracePt t="191912" x="4686300" y="6216650"/>
          <p14:tracePt t="191929" x="4794250" y="6235700"/>
          <p14:tracePt t="191945" x="4883150" y="6254750"/>
          <p14:tracePt t="191962" x="4940300" y="6267450"/>
          <p14:tracePt t="191978" x="4984750" y="6280150"/>
          <p14:tracePt t="191996" x="5022850" y="6280150"/>
          <p14:tracePt t="192012" x="5048250" y="6280150"/>
          <p14:tracePt t="192028" x="5054600" y="6280150"/>
          <p14:tracePt t="192045" x="5124450" y="6280150"/>
          <p14:tracePt t="192061" x="5276850" y="6280150"/>
          <p14:tracePt t="192077" x="5372100" y="6280150"/>
          <p14:tracePt t="192094" x="5461000" y="6299200"/>
          <p14:tracePt t="192111" x="5537200" y="6299200"/>
          <p14:tracePt t="192128" x="5588000" y="6305550"/>
          <p14:tracePt t="192144" x="5607050" y="6305550"/>
          <p14:tracePt t="192542" x="5619750" y="6305550"/>
          <p14:tracePt t="192550" x="5626100" y="6305550"/>
          <p14:tracePt t="192560" x="5638800" y="6305550"/>
          <p14:tracePt t="192576" x="5664200" y="6286500"/>
          <p14:tracePt t="192593" x="5683250" y="6267450"/>
          <p14:tracePt t="192610" x="5734050" y="6235700"/>
          <p14:tracePt t="192626" x="5765800" y="6210300"/>
          <p14:tracePt t="192643" x="5791200" y="6197600"/>
          <p14:tracePt t="192660" x="5810250" y="6178550"/>
          <p14:tracePt t="192677" x="5842000" y="6153150"/>
          <p14:tracePt t="192693" x="5861050" y="6140450"/>
          <p14:tracePt t="192710" x="5873750" y="6115050"/>
          <p14:tracePt t="192727" x="5892800" y="6089650"/>
          <p14:tracePt t="192743" x="5911850" y="6057900"/>
          <p14:tracePt t="192760" x="5930900" y="6026150"/>
          <p14:tracePt t="192776" x="5937250" y="6000750"/>
          <p14:tracePt t="192793" x="5943600" y="5981700"/>
          <p14:tracePt t="192810" x="5956300" y="5949950"/>
          <p14:tracePt t="192826" x="5962650" y="5924550"/>
          <p14:tracePt t="192843" x="5975350" y="5905500"/>
          <p14:tracePt t="192860" x="5988050" y="5880100"/>
          <p14:tracePt t="192876" x="5994400" y="5848350"/>
          <p14:tracePt t="192893" x="6007100" y="5842000"/>
          <p14:tracePt t="192909" x="6013450" y="5829300"/>
          <p14:tracePt t="192926" x="6013450" y="5816600"/>
          <p14:tracePt t="192943" x="6019800" y="5797550"/>
          <p14:tracePt t="192959" x="6019800" y="5778500"/>
          <p14:tracePt t="192976" x="6013450" y="5759450"/>
          <p14:tracePt t="192993" x="5994400" y="5746750"/>
          <p14:tracePt t="193010" x="5911850" y="5708650"/>
          <p14:tracePt t="193028" x="5867400" y="5695950"/>
          <p14:tracePt t="193043" x="5765800" y="5695950"/>
          <p14:tracePt t="193060" x="5708650" y="5695950"/>
          <p14:tracePt t="193076" x="5619750" y="5721350"/>
          <p14:tracePt t="193093" x="5568950" y="5740400"/>
          <p14:tracePt t="193109" x="5524500" y="5759450"/>
          <p14:tracePt t="193127" x="5467350" y="5784850"/>
          <p14:tracePt t="193144" x="5308600" y="5829300"/>
          <p14:tracePt t="193160" x="5226050" y="5861050"/>
          <p14:tracePt t="193177" x="5149850" y="5899150"/>
          <p14:tracePt t="193193" x="5111750" y="5924550"/>
          <p14:tracePt t="193210" x="5029200" y="5969000"/>
          <p14:tracePt t="193227" x="4959350" y="5994400"/>
          <p14:tracePt t="193243" x="4889500" y="6026150"/>
          <p14:tracePt t="193260" x="4826000" y="6045200"/>
          <p14:tracePt t="193277" x="4775200" y="6070600"/>
          <p14:tracePt t="193293" x="4743450" y="6076950"/>
          <p14:tracePt t="193309" x="4724400" y="6083300"/>
          <p14:tracePt t="193327" x="4705350" y="6089650"/>
          <p14:tracePt t="193343" x="4679950" y="6102350"/>
          <p14:tracePt t="193359" x="4648200" y="6115050"/>
          <p14:tracePt t="193376" x="4616450" y="6121400"/>
          <p14:tracePt t="193393" x="4559300" y="6127750"/>
          <p14:tracePt t="193411" x="4419600" y="6127750"/>
          <p14:tracePt t="193426" x="4356100" y="6127750"/>
          <p14:tracePt t="193442" x="4318000" y="6127750"/>
          <p14:tracePt t="193459" x="4305300" y="6127750"/>
          <p14:tracePt t="193476" x="4292600" y="6127750"/>
          <p14:tracePt t="193492" x="4273550" y="6140450"/>
          <p14:tracePt t="193509" x="4241800" y="6146800"/>
          <p14:tracePt t="193526" x="4203700" y="6159500"/>
          <p14:tracePt t="193542" x="4152900" y="6159500"/>
          <p14:tracePt t="193559" x="4121150" y="6159500"/>
          <p14:tracePt t="193575" x="4108450" y="6159500"/>
          <p14:tracePt t="193592" x="4102100" y="6159500"/>
          <p14:tracePt t="193609" x="4095750" y="6159500"/>
          <p14:tracePt t="193625" x="4089400" y="6159500"/>
          <p14:tracePt t="193642" x="4083050" y="6159500"/>
          <p14:tracePt t="193701" x="4076700" y="6159500"/>
          <p14:tracePt t="193730" x="4070350" y="6159500"/>
          <p14:tracePt t="193812" x="4051300" y="6153150"/>
          <p14:tracePt t="193819" x="3994150" y="6140450"/>
          <p14:tracePt t="193829" x="3949700" y="6121400"/>
          <p14:tracePt t="193842" x="3905250" y="6108700"/>
          <p14:tracePt t="193859" x="3841750" y="6096000"/>
          <p14:tracePt t="193875" x="3803650" y="6083300"/>
          <p14:tracePt t="193883" x="3797300" y="6083300"/>
          <p14:tracePt t="193895" x="3784600" y="6083300"/>
          <p14:tracePt t="193909" x="3778250" y="6083300"/>
          <p14:tracePt t="193933" x="3771900" y="6083300"/>
          <p14:tracePt t="193942" x="3765550" y="6083300"/>
          <p14:tracePt t="193963" x="3759200" y="6083300"/>
          <p14:tracePt t="194055" x="3759200" y="6076950"/>
          <p14:tracePt t="194576" x="3759200" y="6064250"/>
          <p14:tracePt t="194590" x="3759200" y="6057900"/>
          <p14:tracePt t="194605" x="3759200" y="6051550"/>
          <p14:tracePt t="194614" x="3759200" y="6045200"/>
          <p14:tracePt t="194635" x="3759200" y="6038850"/>
          <p14:tracePt t="194746" x="3759200" y="6032500"/>
          <p14:tracePt t="195147" x="3759200" y="6038850"/>
          <p14:tracePt t="195392" x="3752850" y="6038850"/>
          <p14:tracePt t="195406" x="3752850" y="6051550"/>
          <p14:tracePt t="195415" x="3746500" y="6057900"/>
          <p14:tracePt t="195423" x="3740150" y="6057900"/>
          <p14:tracePt t="195440" x="3727450" y="6076950"/>
          <p14:tracePt t="195457" x="3708400" y="6096000"/>
          <p14:tracePt t="195474" x="3702050" y="6108700"/>
          <p14:tracePt t="195490" x="3689350" y="6121400"/>
          <p14:tracePt t="195508" x="3689350" y="6127750"/>
          <p14:tracePt t="195524" x="3676650" y="6134100"/>
          <p14:tracePt t="195540" x="3670300" y="6146800"/>
          <p14:tracePt t="195557" x="3657600" y="6153150"/>
          <p14:tracePt t="195573" x="3651250" y="6153150"/>
          <p14:tracePt t="195590" x="3638550" y="6165850"/>
          <p14:tracePt t="195606" x="3632200" y="6172200"/>
          <p14:tracePt t="195623" x="3625850" y="6178550"/>
          <p14:tracePt t="195640" x="3619500" y="6184900"/>
          <p14:tracePt t="195657" x="3606800" y="6191250"/>
          <p14:tracePt t="195674" x="3606800" y="6197600"/>
          <p14:tracePt t="195769" x="3613150" y="6197600"/>
          <p14:tracePt t="195785" x="3619500" y="6197600"/>
          <p14:tracePt t="195799" x="3619500" y="6191250"/>
          <p14:tracePt t="196095" x="3619500" y="6184900"/>
          <p14:tracePt t="196118" x="3619500" y="6178550"/>
          <p14:tracePt t="196126" x="3625850" y="6178550"/>
          <p14:tracePt t="196133" x="3632200" y="6178550"/>
          <p14:tracePt t="196577" x="3632200" y="6172200"/>
          <p14:tracePt t="196585" x="3632200" y="6165850"/>
          <p14:tracePt t="196594" x="3625850" y="6159500"/>
          <p14:tracePt t="196605" x="3625850" y="6153150"/>
          <p14:tracePt t="196622" x="3606800" y="6134100"/>
          <p14:tracePt t="196638" x="3594100" y="6127750"/>
          <p14:tracePt t="196655" x="3587750" y="6121400"/>
          <p14:tracePt t="196672" x="3581400" y="6115050"/>
          <p14:tracePt t="196689" x="3575050" y="6108700"/>
          <p14:tracePt t="196705" x="3568700" y="6102350"/>
          <p14:tracePt t="196721" x="3562350" y="6102350"/>
          <p14:tracePt t="196739" x="3549650" y="6083300"/>
          <p14:tracePt t="196755" x="3524250" y="6064250"/>
          <p14:tracePt t="196771" x="3486150" y="6038850"/>
          <p14:tracePt t="196789" x="3441700" y="6000750"/>
          <p14:tracePt t="196806" x="3390900" y="5949950"/>
          <p14:tracePt t="196822" x="3352800" y="5918200"/>
          <p14:tracePt t="196839" x="3333750" y="5899150"/>
          <p14:tracePt t="196855" x="3314700" y="5880100"/>
          <p14:tracePt t="196871" x="3302000" y="5867400"/>
          <p14:tracePt t="196877" x="3295650" y="5861050"/>
          <p14:tracePt t="196889" x="3289300" y="5848350"/>
          <p14:tracePt t="196905" x="3282950" y="5842000"/>
          <p14:tracePt t="196921" x="3276600" y="5835650"/>
          <p14:tracePt t="196992" x="3270250" y="5835650"/>
          <p14:tracePt t="197035" x="3270250" y="5829300"/>
          <p14:tracePt t="197042" x="3270250" y="5822950"/>
          <p14:tracePt t="197053" x="3263900" y="5822950"/>
          <p14:tracePt t="197070" x="3257550" y="5816600"/>
          <p14:tracePt t="197087" x="3257550" y="5803900"/>
          <p14:tracePt t="197399" x="3263900" y="5810250"/>
          <p14:tracePt t="197408" x="3276600" y="5816600"/>
          <p14:tracePt t="197413" x="3289300" y="5829300"/>
          <p14:tracePt t="197428" x="3302000" y="5829300"/>
          <p14:tracePt t="197436" x="3302000" y="5835650"/>
          <p14:tracePt t="197453" x="3308350" y="5842000"/>
          <p14:tracePt t="197470" x="3321050" y="5848350"/>
          <p14:tracePt t="197486" x="3340100" y="5861050"/>
          <p14:tracePt t="197503" x="3378200" y="5880100"/>
          <p14:tracePt t="197519" x="3403600" y="5892800"/>
          <p14:tracePt t="197536" x="3435350" y="5905500"/>
          <p14:tracePt t="197553" x="3454400" y="5911850"/>
          <p14:tracePt t="197570" x="3479800" y="5930900"/>
          <p14:tracePt t="197586" x="3505200" y="5930900"/>
          <p14:tracePt t="197603" x="3524250" y="5943600"/>
          <p14:tracePt t="197620" x="3543300" y="5956300"/>
          <p14:tracePt t="197636" x="3581400" y="5962650"/>
          <p14:tracePt t="197653" x="3587750" y="5969000"/>
          <p14:tracePt t="197669" x="3594100" y="5975350"/>
          <p14:tracePt t="197686" x="3600450" y="5975350"/>
          <p14:tracePt t="197703" x="3606800" y="5975350"/>
          <p14:tracePt t="197918" x="3600450" y="5975350"/>
          <p14:tracePt t="197925" x="3594100" y="5962650"/>
          <p14:tracePt t="197935" x="3587750" y="5956300"/>
          <p14:tracePt t="197952" x="3575050" y="5943600"/>
          <p14:tracePt t="197970" x="3556000" y="5930900"/>
          <p14:tracePt t="197986" x="3543300" y="5924550"/>
          <p14:tracePt t="198002" x="3536950" y="5918200"/>
          <p14:tracePt t="198019" x="3524250" y="5911850"/>
          <p14:tracePt t="198036" x="3517900" y="5905500"/>
          <p14:tracePt t="198052" x="3505200" y="5905500"/>
          <p14:tracePt t="198069" x="3486150" y="5905500"/>
          <p14:tracePt t="198086" x="3479800" y="5905500"/>
          <p14:tracePt t="198103" x="3467100" y="5899150"/>
          <p14:tracePt t="198119" x="3448050" y="5899150"/>
          <p14:tracePt t="198136" x="3435350" y="5899150"/>
          <p14:tracePt t="198152" x="3416300" y="5886450"/>
          <p14:tracePt t="198170" x="3390900" y="5880100"/>
          <p14:tracePt t="198185" x="3384550" y="5873750"/>
          <p14:tracePt t="198202" x="3371850" y="5867400"/>
          <p14:tracePt t="198219" x="3352800" y="5848350"/>
          <p14:tracePt t="198236" x="3346450" y="5829300"/>
          <p14:tracePt t="198252" x="3321050" y="5797550"/>
          <p14:tracePt t="198269" x="3302000" y="5765800"/>
          <p14:tracePt t="198285" x="3289300" y="5740400"/>
          <p14:tracePt t="198302" x="3276600" y="5708650"/>
          <p14:tracePt t="198319" x="3263900" y="5676900"/>
          <p14:tracePt t="198335" x="3257550" y="5664200"/>
          <p14:tracePt t="198352" x="3257550" y="5651500"/>
          <p14:tracePt t="198369" x="3244850" y="5638800"/>
          <p14:tracePt t="198371" x="3244850" y="5632450"/>
          <p14:tracePt t="198385" x="3238500" y="5619750"/>
          <p14:tracePt t="198402" x="3232150" y="5600700"/>
          <p14:tracePt t="198418" x="3225800" y="5581650"/>
          <p14:tracePt t="198435" x="3213100" y="5549900"/>
          <p14:tracePt t="198452" x="3206750" y="5511800"/>
          <p14:tracePt t="198468" x="3200400" y="5492750"/>
          <p14:tracePt t="198485" x="3194050" y="5480050"/>
          <p14:tracePt t="198502" x="3181350" y="5454650"/>
          <p14:tracePt t="198518" x="3175000" y="5435600"/>
          <p14:tracePt t="198535" x="3168650" y="5422900"/>
          <p14:tracePt t="198552" x="3162300" y="5403850"/>
          <p14:tracePt t="198568" x="3155950" y="5384800"/>
          <p14:tracePt t="198585" x="3155950" y="5365750"/>
          <p14:tracePt t="198602" x="3149600" y="5365750"/>
          <p14:tracePt t="198619" x="3143250" y="5353050"/>
          <p14:tracePt t="198635" x="3143250" y="5346700"/>
          <p14:tracePt t="198652" x="3143250" y="5327650"/>
          <p14:tracePt t="198669" x="3143250" y="5321300"/>
          <p14:tracePt t="198685" x="3143250" y="5314950"/>
          <p14:tracePt t="198702" x="3143250" y="5308600"/>
          <p14:tracePt t="198719" x="3143250" y="5295900"/>
          <p14:tracePt t="198735" x="3149600" y="5289550"/>
          <p14:tracePt t="198752" x="3149600" y="5283200"/>
          <p14:tracePt t="198768" x="3149600" y="5276850"/>
          <p14:tracePt t="198785" x="3149600" y="5270500"/>
          <p14:tracePt t="198802" x="3149600" y="5264150"/>
          <p14:tracePt t="198819" x="3149600" y="5257800"/>
          <p14:tracePt t="199030" x="3149600" y="5270500"/>
          <p14:tracePt t="199038" x="3143250" y="5295900"/>
          <p14:tracePt t="199052" x="3136900" y="5353050"/>
          <p14:tracePt t="199068" x="3124200" y="5391150"/>
          <p14:tracePt t="199085" x="3117850" y="5422900"/>
          <p14:tracePt t="199101" x="3117850" y="5441950"/>
          <p14:tracePt t="199119" x="3117850" y="5461000"/>
          <p14:tracePt t="199134" x="3117850" y="5486400"/>
          <p14:tracePt t="199151" x="3117850" y="5492750"/>
          <p14:tracePt t="199168" x="3117850" y="5505450"/>
          <p14:tracePt t="199185" x="3124200" y="5524500"/>
          <p14:tracePt t="199201" x="3130550" y="5537200"/>
          <p14:tracePt t="199218" x="3136900" y="5562600"/>
          <p14:tracePt t="199234" x="3149600" y="5581650"/>
          <p14:tracePt t="199251" x="3168650" y="5607050"/>
          <p14:tracePt t="199268" x="3200400" y="5651500"/>
          <p14:tracePt t="199284" x="3225800" y="5695950"/>
          <p14:tracePt t="199301" x="3238500" y="5727700"/>
          <p14:tracePt t="199319" x="3263900" y="5759450"/>
          <p14:tracePt t="199335" x="3270250" y="5778500"/>
          <p14:tracePt t="199351" x="3289300" y="5803900"/>
          <p14:tracePt t="199368" x="3302000" y="5810250"/>
          <p14:tracePt t="199372" x="3308350" y="5822950"/>
          <p14:tracePt t="199384" x="3314700" y="5829300"/>
          <p14:tracePt t="199401" x="3333750" y="5848350"/>
          <p14:tracePt t="199418" x="3352800" y="5861050"/>
          <p14:tracePt t="199435" x="3371850" y="5880100"/>
          <p14:tracePt t="199451" x="3384550" y="5892800"/>
          <p14:tracePt t="199468" x="3416300" y="5924550"/>
          <p14:tracePt t="199484" x="3429000" y="5949950"/>
          <p14:tracePt t="199501" x="3454400" y="5975350"/>
          <p14:tracePt t="199519" x="3486150" y="5994400"/>
          <p14:tracePt t="199534" x="3498850" y="6007100"/>
          <p14:tracePt t="199551" x="3505200" y="6013450"/>
          <p14:tracePt t="199567" x="3517900" y="6026150"/>
          <p14:tracePt t="199584" x="3524250" y="6026150"/>
          <p14:tracePt t="199601" x="3549650" y="6045200"/>
          <p14:tracePt t="199617" x="3562350" y="6051550"/>
          <p14:tracePt t="199634" x="3581400" y="6064250"/>
          <p14:tracePt t="199650" x="3594100" y="6064250"/>
          <p14:tracePt t="199668" x="3613150" y="6076950"/>
          <p14:tracePt t="199684" x="3619500" y="6083300"/>
          <p14:tracePt t="199700" x="3632200" y="6089650"/>
          <p14:tracePt t="199717" x="3651250" y="6096000"/>
          <p14:tracePt t="199734" x="3670300" y="6102350"/>
          <p14:tracePt t="199750" x="3676650" y="6102350"/>
          <p14:tracePt t="199767" x="3689350" y="6102350"/>
          <p14:tracePt t="199783" x="3708400" y="6108700"/>
          <p14:tracePt t="199801" x="3727450" y="6108700"/>
          <p14:tracePt t="199817" x="3759200" y="6108700"/>
          <p14:tracePt t="199833" x="3784600" y="6108700"/>
          <p14:tracePt t="199850" x="3810000" y="6108700"/>
          <p14:tracePt t="199868" x="3841750" y="6108700"/>
          <p14:tracePt t="199884" x="3860800" y="6108700"/>
          <p14:tracePt t="199900" x="3879850" y="6108700"/>
          <p14:tracePt t="199917" x="3898900" y="6108700"/>
          <p14:tracePt t="199935" x="3911600" y="6108700"/>
          <p14:tracePt t="199950" x="3917950" y="6108700"/>
          <p14:tracePt t="199967" x="3930650" y="6108700"/>
          <p14:tracePt t="199983" x="3937000" y="6102350"/>
          <p14:tracePt t="200000" x="3956050" y="6096000"/>
          <p14:tracePt t="200017" x="3962400" y="6089650"/>
          <p14:tracePt t="200033" x="3968750" y="6076950"/>
          <p14:tracePt t="200050" x="3987800" y="6070600"/>
          <p14:tracePt t="200067" x="4019550" y="6032500"/>
          <p14:tracePt t="200083" x="4038600" y="6007100"/>
          <p14:tracePt t="200100" x="4051300" y="5981700"/>
          <p14:tracePt t="200117" x="4057650" y="5969000"/>
          <p14:tracePt t="200134" x="4064000" y="5962650"/>
          <p14:tracePt t="200150" x="4070350" y="5949950"/>
          <p14:tracePt t="200166" x="4083050" y="5943600"/>
          <p14:tracePt t="200184" x="4095750" y="5918200"/>
          <p14:tracePt t="200201" x="4114800" y="5899150"/>
          <p14:tracePt t="200217" x="4133850" y="5886450"/>
          <p14:tracePt t="200233" x="4140200" y="5880100"/>
          <p14:tracePt t="200250" x="4140200" y="5873750"/>
          <p14:tracePt t="200266" x="4152900" y="5867400"/>
          <p14:tracePt t="200282" x="4159250" y="5854700"/>
          <p14:tracePt t="200299" x="4171950" y="5822950"/>
          <p14:tracePt t="200316" x="4191000" y="5772150"/>
          <p14:tracePt t="200332" x="4210050" y="5715000"/>
          <p14:tracePt t="200349" x="4235450" y="5638800"/>
          <p14:tracePt t="200366" x="4241800" y="5607050"/>
          <p14:tracePt t="200382" x="4248150" y="5581650"/>
          <p14:tracePt t="200399" x="4260850" y="5562600"/>
          <p14:tracePt t="200416" x="4267200" y="5530850"/>
          <p14:tracePt t="200432" x="4273550" y="5505450"/>
          <p14:tracePt t="200449" x="4279900" y="5480050"/>
          <p14:tracePt t="200465" x="4292600" y="5454650"/>
          <p14:tracePt t="200482" x="4292600" y="5410200"/>
          <p14:tracePt t="200499" x="4292600" y="5391150"/>
          <p14:tracePt t="200515" x="4292600" y="5365750"/>
          <p14:tracePt t="200532" x="4292600" y="5353050"/>
          <p14:tracePt t="200549" x="4298950" y="5321300"/>
          <p14:tracePt t="200565" x="4305300" y="5289550"/>
          <p14:tracePt t="200582" x="4305300" y="5270500"/>
          <p14:tracePt t="200598" x="4305300" y="5245100"/>
          <p14:tracePt t="200616" x="4305300" y="5226050"/>
          <p14:tracePt t="200649" x="4305300" y="5219700"/>
          <p14:tracePt t="200665" x="4305300" y="5213350"/>
          <p14:tracePt t="200683" x="4305300" y="5200650"/>
          <p14:tracePt t="200699" x="4305300" y="5194300"/>
          <p14:tracePt t="200715" x="4292600" y="5194300"/>
          <p14:tracePt t="200732" x="4267200" y="5181600"/>
          <p14:tracePt t="200749" x="4222750" y="5168900"/>
          <p14:tracePt t="200765" x="4184650" y="5156200"/>
          <p14:tracePt t="200783" x="4140200" y="5143500"/>
          <p14:tracePt t="200799" x="4108450" y="5143500"/>
          <p14:tracePt t="200816" x="4083050" y="5137150"/>
          <p14:tracePt t="200832" x="4051300" y="5124450"/>
          <p14:tracePt t="200849" x="4032250" y="5111750"/>
          <p14:tracePt t="200865" x="4019550" y="5111750"/>
          <p14:tracePt t="200882" x="4000500" y="5111750"/>
          <p14:tracePt t="200899" x="3994150" y="5111750"/>
          <p14:tracePt t="200915" x="3987800" y="5111750"/>
          <p14:tracePt t="200973" x="3981450" y="5118100"/>
          <p14:tracePt t="200980" x="3975100" y="5118100"/>
          <p14:tracePt t="200988" x="3968750" y="5118100"/>
          <p14:tracePt t="200998" x="3956050" y="5124450"/>
          <p14:tracePt t="201015" x="3930650" y="5149850"/>
          <p14:tracePt t="201032" x="3898900" y="5181600"/>
          <p14:tracePt t="201049" x="3879850" y="5200650"/>
          <p14:tracePt t="201065" x="3867150" y="5213350"/>
          <p14:tracePt t="201082" x="3860800" y="5219700"/>
          <p14:tracePt t="201099" x="3829050" y="5245100"/>
          <p14:tracePt t="201115" x="3790950" y="5270500"/>
          <p14:tracePt t="201131" x="3771900" y="5289550"/>
          <p14:tracePt t="201150" x="3733800" y="5314950"/>
          <p14:tracePt t="201165" x="3727450" y="5314950"/>
          <p14:tracePt t="201181" x="3721100" y="5321300"/>
          <p14:tracePt t="201198" x="3708400" y="5327650"/>
          <p14:tracePt t="201215" x="3702050" y="5334000"/>
          <p14:tracePt t="201232" x="3670300" y="5346700"/>
          <p14:tracePt t="201248" x="3632200" y="5359400"/>
          <p14:tracePt t="201265" x="3587750" y="5384800"/>
          <p14:tracePt t="201281" x="3562350" y="5403850"/>
          <p14:tracePt t="201298" x="3536950" y="5429250"/>
          <p14:tracePt t="201315" x="3524250" y="5448300"/>
          <p14:tracePt t="201331" x="3517900" y="5467350"/>
          <p14:tracePt t="201348" x="3511550" y="5499100"/>
          <p14:tracePt t="201365" x="3511550" y="5556250"/>
          <p14:tracePt t="201381" x="3530600" y="5600700"/>
          <p14:tracePt t="201398" x="3556000" y="5657850"/>
          <p14:tracePt t="201414" x="3594100" y="5708650"/>
          <p14:tracePt t="201417" x="3606800" y="5734050"/>
          <p14:tracePt t="201432" x="3638550" y="5772150"/>
          <p14:tracePt t="201448" x="3695700" y="5810250"/>
          <p14:tracePt t="201464" x="3790950" y="5848350"/>
          <p14:tracePt t="201481" x="3892550" y="5880100"/>
          <p14:tracePt t="201499" x="3994150" y="5905500"/>
          <p14:tracePt t="201514" x="4038600" y="5911850"/>
          <p14:tracePt t="201531" x="4064000" y="5911850"/>
          <p14:tracePt t="201548" x="4095750" y="5911850"/>
          <p14:tracePt t="201565" x="4197350" y="5867400"/>
          <p14:tracePt t="201581" x="4292600" y="5784850"/>
          <p14:tracePt t="201598" x="4381500" y="5695950"/>
          <p14:tracePt t="201614" x="4451350" y="5619750"/>
          <p14:tracePt t="201632" x="4508500" y="5530850"/>
          <p14:tracePt t="201648" x="4521200" y="5467350"/>
          <p14:tracePt t="201664" x="4527550" y="5391150"/>
          <p14:tracePt t="201681" x="4521200" y="5314950"/>
          <p14:tracePt t="201699" x="4476750" y="5207000"/>
          <p14:tracePt t="201714" x="4432300" y="5149850"/>
          <p14:tracePt t="201731" x="4387850" y="5092700"/>
          <p14:tracePt t="201748" x="4330700" y="5048250"/>
          <p14:tracePt t="201765" x="4248150" y="4978400"/>
          <p14:tracePt t="201781" x="4191000" y="4933950"/>
          <p14:tracePt t="201798" x="4127500" y="4889500"/>
          <p14:tracePt t="201814" x="4032250" y="4851400"/>
          <p14:tracePt t="201831" x="3930650" y="4806950"/>
          <p14:tracePt t="201847" x="3835400" y="4775200"/>
          <p14:tracePt t="201864" x="3778250" y="4775200"/>
          <p14:tracePt t="201881" x="3721100" y="4775200"/>
          <p14:tracePt t="201886" x="3676650" y="4781550"/>
          <p14:tracePt t="201898" x="3587750" y="4800600"/>
          <p14:tracePt t="201914" x="3517900" y="4819650"/>
          <p14:tracePt t="201930" x="3448050" y="4857750"/>
          <p14:tracePt t="201947" x="3378200" y="4902200"/>
          <p14:tracePt t="201965" x="3308350" y="4953000"/>
          <p14:tracePt t="201981" x="3270250" y="4997450"/>
          <p14:tracePt t="201997" x="3225800" y="5035550"/>
          <p14:tracePt t="202013" x="3175000" y="5086350"/>
          <p14:tracePt t="202030" x="3136900" y="5124450"/>
          <p14:tracePt t="202046" x="3073400" y="5187950"/>
          <p14:tracePt t="202063" x="3035300" y="5245100"/>
          <p14:tracePt t="202079" x="3016250" y="5283200"/>
          <p14:tracePt t="202096" x="2990850" y="5359400"/>
          <p14:tracePt t="202113" x="2978150" y="5448300"/>
          <p14:tracePt t="202129" x="2978150" y="5524500"/>
          <p14:tracePt t="202146" x="2978150" y="5600700"/>
          <p14:tracePt t="202163" x="2984500" y="5670550"/>
          <p14:tracePt t="202180" x="3028950" y="5753100"/>
          <p14:tracePt t="202196" x="3048000" y="5791200"/>
          <p14:tracePt t="202213" x="3073400" y="5822950"/>
          <p14:tracePt t="202230" x="3098800" y="5854700"/>
          <p14:tracePt t="202246" x="3130550" y="5892800"/>
          <p14:tracePt t="202263" x="3168650" y="5911850"/>
          <p14:tracePt t="202279" x="3206750" y="5943600"/>
          <p14:tracePt t="202296" x="3276600" y="5975350"/>
          <p14:tracePt t="202313" x="3435350" y="6013450"/>
          <p14:tracePt t="202329" x="3524250" y="6026150"/>
          <p14:tracePt t="202346" x="3606800" y="6026150"/>
          <p14:tracePt t="202362" x="3670300" y="6026150"/>
          <p14:tracePt t="202379" x="3746500" y="6026150"/>
          <p14:tracePt t="202396" x="3790950" y="6026150"/>
          <p14:tracePt t="202413" x="3841750" y="6019800"/>
          <p14:tracePt t="202429" x="3898900" y="6007100"/>
          <p14:tracePt t="202446" x="3981450" y="5981700"/>
          <p14:tracePt t="202462" x="4019550" y="5956300"/>
          <p14:tracePt t="202479" x="4057650" y="5943600"/>
          <p14:tracePt t="202496" x="4089400" y="5930900"/>
          <p14:tracePt t="202513" x="4146550" y="5905500"/>
          <p14:tracePt t="202529" x="4229100" y="5880100"/>
          <p14:tracePt t="202546" x="4330700" y="5861050"/>
          <p14:tracePt t="202562" x="4451350" y="5835650"/>
          <p14:tracePt t="202579" x="4724400" y="5784850"/>
          <p14:tracePt t="202596" x="5327650" y="5676900"/>
          <p14:tracePt t="202612" x="5854700" y="5581650"/>
          <p14:tracePt t="202629" x="6438900" y="5499100"/>
          <p14:tracePt t="202646" x="6692900" y="5467350"/>
          <p14:tracePt t="202662" x="6845300" y="5461000"/>
          <p14:tracePt t="202679" x="6870700" y="5461000"/>
          <p14:tracePt t="202696" x="6883400" y="5461000"/>
          <p14:tracePt t="202712" x="6889750" y="5461000"/>
          <p14:tracePt t="202802" x="6889750" y="5454650"/>
          <p14:tracePt t="202817" x="6877050" y="5448300"/>
          <p14:tracePt t="202824" x="6870700" y="5448300"/>
          <p14:tracePt t="202833" x="6858000" y="5448300"/>
          <p14:tracePt t="202845" x="6845300" y="5441950"/>
          <p14:tracePt t="202862" x="6813550" y="5435600"/>
          <p14:tracePt t="202879" x="6807200" y="5435600"/>
          <p14:tracePt t="202895" x="6794500" y="5435600"/>
          <p14:tracePt t="202929" x="6775450" y="5435600"/>
          <p14:tracePt t="202945" x="6743700" y="5441950"/>
          <p14:tracePt t="202962" x="6711950" y="5461000"/>
          <p14:tracePt t="202978" x="6667500" y="5486400"/>
          <p14:tracePt t="202995" x="6623050" y="5524500"/>
          <p14:tracePt t="203011" x="6597650" y="5543550"/>
          <p14:tracePt t="203028" x="6565900" y="5568950"/>
          <p14:tracePt t="203045" x="6534150" y="5594350"/>
          <p14:tracePt t="203061" x="6464300" y="5632450"/>
          <p14:tracePt t="203078" x="6419850" y="5657850"/>
          <p14:tracePt t="203095" x="6381750" y="5664200"/>
          <p14:tracePt t="203112" x="6362700" y="5676900"/>
          <p14:tracePt t="203128" x="6350000" y="5683250"/>
          <p14:tracePt t="203161" x="6343650" y="5683250"/>
          <p14:tracePt t="203240" x="6343650" y="5689600"/>
          <p14:tracePt t="203507" x="6210300" y="5664200"/>
          <p14:tracePt t="203516" x="6026150" y="5626100"/>
          <p14:tracePt t="203522" x="5854700" y="5594350"/>
          <p14:tracePt t="203531" x="5651500" y="5568950"/>
          <p14:tracePt t="203545" x="5213350" y="5543550"/>
          <p14:tracePt t="203561" x="4908550" y="5543550"/>
          <p14:tracePt t="203578" x="4610100" y="5556250"/>
          <p14:tracePt t="203595" x="4406900" y="5568950"/>
          <p14:tracePt t="203611" x="4279900" y="5562600"/>
          <p14:tracePt t="203628" x="4165600" y="5556250"/>
          <p14:tracePt t="203645" x="4083050" y="5549900"/>
          <p14:tracePt t="203662" x="4019550" y="5537200"/>
          <p14:tracePt t="203678" x="3987800" y="5524500"/>
          <p14:tracePt t="203694" x="3981450" y="5524500"/>
          <p14:tracePt t="203711" x="3968750" y="5524500"/>
          <p14:tracePt t="203728" x="3962400" y="5524500"/>
          <p14:tracePt t="203744" x="3949700" y="5524500"/>
          <p14:tracePt t="203761" x="3937000" y="5524500"/>
          <p14:tracePt t="203778" x="3911600" y="5524500"/>
          <p14:tracePt t="203795" x="3835400" y="5543550"/>
          <p14:tracePt t="203811" x="3784600" y="5562600"/>
          <p14:tracePt t="203828" x="3746500" y="5581650"/>
          <p14:tracePt t="203844" x="3714750" y="5594350"/>
          <p14:tracePt t="203861" x="3676650" y="5613400"/>
          <p14:tracePt t="203878" x="3663950" y="5632450"/>
          <p14:tracePt t="203894" x="3651250" y="5645150"/>
          <p14:tracePt t="203911" x="3651250" y="5664200"/>
          <p14:tracePt t="203929" x="3651250" y="5708650"/>
          <p14:tracePt t="203945" x="3683000" y="5734050"/>
          <p14:tracePt t="203961" x="3746500" y="5778500"/>
          <p14:tracePt t="203978" x="3797300" y="5810250"/>
          <p14:tracePt t="203994" x="3841750" y="5842000"/>
          <p14:tracePt t="204010" x="3867150" y="5848350"/>
          <p14:tracePt t="204027" x="3879850" y="5861050"/>
          <p14:tracePt t="204044" x="3898900" y="5867400"/>
          <p14:tracePt t="204060" x="3924300" y="5867400"/>
          <p14:tracePt t="204077" x="3975100" y="5867400"/>
          <p14:tracePt t="204093" x="3994150" y="5861050"/>
          <p14:tracePt t="204110" x="4013200" y="5854700"/>
          <p14:tracePt t="204127" x="4038600" y="5829300"/>
          <p14:tracePt t="204144" x="4108450" y="5746750"/>
          <p14:tracePt t="204161" x="4171950" y="5651500"/>
          <p14:tracePt t="204177" x="4241800" y="5499100"/>
          <p14:tracePt t="204195" x="4311650" y="5251450"/>
          <p14:tracePt t="204211" x="4311650" y="5149850"/>
          <p14:tracePt t="204227" x="4311650" y="5067300"/>
          <p14:tracePt t="204244" x="4286250" y="4997450"/>
          <p14:tracePt t="204261" x="4260850" y="4933950"/>
          <p14:tracePt t="204278" x="4210050" y="4876800"/>
          <p14:tracePt t="204294" x="4178300" y="4845050"/>
          <p14:tracePt t="204311" x="4114800" y="4819650"/>
          <p14:tracePt t="204327" x="4064000" y="4794250"/>
          <p14:tracePt t="204343" x="3994150" y="4781550"/>
          <p14:tracePt t="204360" x="3937000" y="4768850"/>
          <p14:tracePt t="204376" x="3879850" y="4768850"/>
          <p14:tracePt t="204393" x="3816350" y="4775200"/>
          <p14:tracePt t="204409" x="3721100" y="4787900"/>
          <p14:tracePt t="204426" x="3670300" y="4800600"/>
          <p14:tracePt t="204443" x="3638550" y="4819650"/>
          <p14:tracePt t="204459" x="3600450" y="4845050"/>
          <p14:tracePt t="204476" x="3549650" y="4876800"/>
          <p14:tracePt t="204493" x="3505200" y="4914900"/>
          <p14:tracePt t="204510" x="3454400" y="4959350"/>
          <p14:tracePt t="204526" x="3409950" y="4997450"/>
          <p14:tracePt t="204543" x="3359150" y="5048250"/>
          <p14:tracePt t="204560" x="3333750" y="5080000"/>
          <p14:tracePt t="204576" x="3308350" y="5118100"/>
          <p14:tracePt t="204593" x="3282950" y="5137150"/>
          <p14:tracePt t="204610" x="3257550" y="5181600"/>
          <p14:tracePt t="204626" x="3244850" y="5219700"/>
          <p14:tracePt t="204642" x="3225800" y="5257800"/>
          <p14:tracePt t="204659" x="3213100" y="5289550"/>
          <p14:tracePt t="204676" x="3206750" y="5340350"/>
          <p14:tracePt t="204693" x="3194050" y="5372100"/>
          <p14:tracePt t="204709" x="3194050" y="5410200"/>
          <p14:tracePt t="204726" x="3194050" y="5448300"/>
          <p14:tracePt t="204743" x="3194050" y="5492750"/>
          <p14:tracePt t="204759" x="3194050" y="5524500"/>
          <p14:tracePt t="204776" x="3200400" y="5562600"/>
          <p14:tracePt t="204793" x="3225800" y="5607050"/>
          <p14:tracePt t="204809" x="3276600" y="5683250"/>
          <p14:tracePt t="204826" x="3327400" y="5721350"/>
          <p14:tracePt t="204842" x="3397250" y="5765800"/>
          <p14:tracePt t="204859" x="3429000" y="5797550"/>
          <p14:tracePt t="204876" x="3473450" y="5829300"/>
          <p14:tracePt t="204879" x="3492500" y="5848350"/>
          <p14:tracePt t="204892" x="3549650" y="5886450"/>
          <p14:tracePt t="204909" x="3619500" y="5924550"/>
          <p14:tracePt t="204925" x="3714750" y="5962650"/>
          <p14:tracePt t="204943" x="3829050" y="5988050"/>
          <p14:tracePt t="204959" x="3860800" y="5994400"/>
          <p14:tracePt t="204976" x="3898900" y="6000750"/>
          <p14:tracePt t="204993" x="3924300" y="6000750"/>
          <p14:tracePt t="205010" x="3981450" y="5994400"/>
          <p14:tracePt t="205026" x="4044950" y="5969000"/>
          <p14:tracePt t="205043" x="4095750" y="5956300"/>
          <p14:tracePt t="205059" x="4114800" y="5949950"/>
          <p14:tracePt t="205076" x="4140200" y="5949950"/>
          <p14:tracePt t="205092" x="4165600" y="5937250"/>
          <p14:tracePt t="205109" x="4203700" y="5918200"/>
          <p14:tracePt t="205126" x="4241800" y="5892800"/>
          <p14:tracePt t="205143" x="4286250" y="5873750"/>
          <p14:tracePt t="205159" x="4337050" y="5816600"/>
          <p14:tracePt t="205176" x="4375150" y="5759450"/>
          <p14:tracePt t="205192" x="4406900" y="5708650"/>
          <p14:tracePt t="205210" x="4432300" y="5632450"/>
          <p14:tracePt t="205226" x="4438650" y="5588000"/>
          <p14:tracePt t="205242" x="4438650" y="5537200"/>
          <p14:tracePt t="205259" x="4438650" y="5499100"/>
          <p14:tracePt t="205276" x="4419600" y="5448300"/>
          <p14:tracePt t="205292" x="4368800" y="5359400"/>
          <p14:tracePt t="205309" x="4318000" y="5302250"/>
          <p14:tracePt t="205325" x="4241800" y="5238750"/>
          <p14:tracePt t="205342" x="4152900" y="5187950"/>
          <p14:tracePt t="205359" x="4070350" y="5118100"/>
          <p14:tracePt t="205375" x="4038600" y="5086350"/>
          <p14:tracePt t="205392" x="4000500" y="5060950"/>
          <p14:tracePt t="205410" x="3956050" y="5035550"/>
          <p14:tracePt t="205425" x="3905250" y="5010150"/>
          <p14:tracePt t="205442" x="3860800" y="4997450"/>
          <p14:tracePt t="205459" x="3822700" y="4984750"/>
          <p14:tracePt t="205475" x="3771900" y="4978400"/>
          <p14:tracePt t="205492" x="3702050" y="4978400"/>
          <p14:tracePt t="205509" x="3651250" y="4991100"/>
          <p14:tracePt t="205525" x="3600450" y="5010150"/>
          <p14:tracePt t="205542" x="3530600" y="5035550"/>
          <p14:tracePt t="205559" x="3422650" y="5086350"/>
          <p14:tracePt t="205575" x="3346450" y="5124450"/>
          <p14:tracePt t="205592" x="3295650" y="5156200"/>
          <p14:tracePt t="205609" x="3251200" y="5187950"/>
          <p14:tracePt t="205625" x="3200400" y="5245100"/>
          <p14:tracePt t="205642" x="3162300" y="5302250"/>
          <p14:tracePt t="205658" x="3143250" y="5359400"/>
          <p14:tracePt t="205675" x="3124200" y="5422900"/>
          <p14:tracePt t="205692" x="3111500" y="5505450"/>
          <p14:tracePt t="205709" x="3098800" y="5549900"/>
          <p14:tracePt t="205725" x="3098800" y="5594350"/>
          <p14:tracePt t="205741" x="3098800" y="5626100"/>
          <p14:tracePt t="205759" x="3098800" y="5683250"/>
          <p14:tracePt t="205775" x="3098800" y="5727700"/>
          <p14:tracePt t="205792" x="3105150" y="5765800"/>
          <p14:tracePt t="205809" x="3111500" y="5803900"/>
          <p14:tracePt t="205826" x="3124200" y="5848350"/>
          <p14:tracePt t="205842" x="3124200" y="5861050"/>
          <p14:tracePt t="205858" x="3130550" y="5873750"/>
          <p14:tracePt t="205875" x="3136900" y="5886450"/>
          <p14:tracePt t="205881" x="3143250" y="5892800"/>
          <p14:tracePt t="205893" x="3168650" y="5905500"/>
          <p14:tracePt t="205908" x="3206750" y="5924550"/>
          <p14:tracePt t="205925" x="3251200" y="5930900"/>
          <p14:tracePt t="205941" x="3308350" y="5937250"/>
          <p14:tracePt t="205959" x="3371850" y="5937250"/>
          <p14:tracePt t="205975" x="3416300" y="5937250"/>
          <p14:tracePt t="205991" x="3448050" y="5930900"/>
          <p14:tracePt t="206008" x="3505200" y="5924550"/>
          <p14:tracePt t="206025" x="3587750" y="5911850"/>
          <p14:tracePt t="206041" x="3638550" y="5905500"/>
          <p14:tracePt t="206058" x="3689350" y="5892800"/>
          <p14:tracePt t="206075" x="3721100" y="5886450"/>
          <p14:tracePt t="206092" x="3771900" y="5873750"/>
          <p14:tracePt t="206108" x="3797300" y="5873750"/>
          <p14:tracePt t="206124" x="3822700" y="5861050"/>
          <p14:tracePt t="206141" x="3841750" y="5854700"/>
          <p14:tracePt t="206158" x="3873500" y="5842000"/>
          <p14:tracePt t="206174" x="3924300" y="5822950"/>
          <p14:tracePt t="206191" x="3968750" y="5816600"/>
          <p14:tracePt t="206208" x="4006850" y="5797550"/>
          <p14:tracePt t="206224" x="4044950" y="5784850"/>
          <p14:tracePt t="206241" x="4102100" y="5740400"/>
          <p14:tracePt t="206258" x="4165600" y="5683250"/>
          <p14:tracePt t="206275" x="4203700" y="5619750"/>
          <p14:tracePt t="206291" x="4248150" y="5543550"/>
          <p14:tracePt t="206308" x="4298950" y="5461000"/>
          <p14:tracePt t="206324" x="4318000" y="5422900"/>
          <p14:tracePt t="206341" x="4318000" y="5378450"/>
          <p14:tracePt t="206357" x="4318000" y="5334000"/>
          <p14:tracePt t="206375" x="4318000" y="5270500"/>
          <p14:tracePt t="206391" x="4305300" y="5232400"/>
          <p14:tracePt t="206407" x="4286250" y="5200650"/>
          <p14:tracePt t="206424" x="4273550" y="5156200"/>
          <p14:tracePt t="206441" x="4241800" y="5092700"/>
          <p14:tracePt t="206457" x="4197350" y="5041900"/>
          <p14:tracePt t="206474" x="4178300" y="5003800"/>
          <p14:tracePt t="206491" x="4140200" y="4972050"/>
          <p14:tracePt t="206508" x="4089400" y="4927600"/>
          <p14:tracePt t="206524" x="4064000" y="4902200"/>
          <p14:tracePt t="206541" x="4038600" y="4889500"/>
          <p14:tracePt t="206557" x="4025900" y="4870450"/>
          <p14:tracePt t="206574" x="4000500" y="4864100"/>
          <p14:tracePt t="206591" x="3981450" y="4857750"/>
          <p14:tracePt t="206607" x="3956050" y="4845050"/>
          <p14:tracePt t="206624" x="3930650" y="4838700"/>
          <p14:tracePt t="206641" x="3867150" y="4838700"/>
          <p14:tracePt t="206657" x="3810000" y="4838700"/>
          <p14:tracePt t="206674" x="3752850" y="4838700"/>
          <p14:tracePt t="206691" x="3695700" y="4838700"/>
          <p14:tracePt t="206707" x="3644900" y="4838700"/>
          <p14:tracePt t="206723" x="3619500" y="4838700"/>
          <p14:tracePt t="206740" x="3600450" y="4838700"/>
          <p14:tracePt t="206757" x="3581400" y="4851400"/>
          <p14:tracePt t="206774" x="3536950" y="4876800"/>
          <p14:tracePt t="206791" x="3492500" y="4914900"/>
          <p14:tracePt t="206807" x="3435350" y="4965700"/>
          <p14:tracePt t="206824" x="3378200" y="5022850"/>
          <p14:tracePt t="206841" x="3321050" y="5092700"/>
          <p14:tracePt t="206857" x="3289300" y="5124450"/>
          <p14:tracePt t="206873" x="3276600" y="5143500"/>
          <p14:tracePt t="206879" x="3270250" y="5156200"/>
          <p14:tracePt t="206890" x="3257550" y="5168900"/>
          <p14:tracePt t="206907" x="3238500" y="5200650"/>
          <p14:tracePt t="206923" x="3232150" y="5226050"/>
          <p14:tracePt t="206940" x="3225800" y="5264150"/>
          <p14:tracePt t="206956" x="3219450" y="5295900"/>
          <p14:tracePt t="206974" x="3206750" y="5365750"/>
          <p14:tracePt t="206990" x="3206750" y="5410200"/>
          <p14:tracePt t="207007" x="3206750" y="5454650"/>
          <p14:tracePt t="207023" x="3206750" y="5480050"/>
          <p14:tracePt t="207040" x="3206750" y="5505450"/>
          <p14:tracePt t="207056" x="3206750" y="5518150"/>
          <p14:tracePt t="207073" x="3206750" y="5524500"/>
          <p14:tracePt t="207089" x="3206750" y="5530850"/>
          <p14:tracePt t="207106" x="3206750" y="5537200"/>
          <p14:tracePt t="207566" x="3206750" y="5543550"/>
          <p14:tracePt t="207581" x="3206750" y="5549900"/>
          <p14:tracePt t="207588" x="3206750" y="5556250"/>
          <p14:tracePt t="207596" x="3213100" y="5556250"/>
          <p14:tracePt t="207611" x="3219450" y="5562600"/>
          <p14:tracePt t="207627" x="3219450" y="5568950"/>
          <p14:tracePt t="207647" x="3219450" y="5575300"/>
          <p14:tracePt t="207655" x="3219450" y="5581650"/>
          <p14:tracePt t="207707" x="3219450" y="5588000"/>
          <p14:tracePt t="207803" x="3225800" y="5588000"/>
          <p14:tracePt t="207840" x="3232150" y="5588000"/>
          <p14:tracePt t="207886" x="3238500" y="5588000"/>
          <p14:tracePt t="209093" x="3238500" y="5594350"/>
          <p14:tracePt t="209100" x="3238500" y="5600700"/>
          <p14:tracePt t="209124" x="3232150" y="5600700"/>
          <p14:tracePt t="209138" x="3232150" y="5607050"/>
          <p14:tracePt t="209160" x="3225800" y="5607050"/>
          <p14:tracePt t="209167" x="3225800" y="5613400"/>
          <p14:tracePt t="209176" x="3225800" y="5619750"/>
          <p14:tracePt t="209186" x="3219450" y="5619750"/>
          <p14:tracePt t="209203" x="3213100" y="5626100"/>
          <p14:tracePt t="209220" x="3206750" y="5632450"/>
          <p14:tracePt t="209236" x="3200400" y="5638800"/>
          <p14:tracePt t="209253" x="3194050" y="5645150"/>
          <p14:tracePt t="209270" x="3194050" y="5651500"/>
          <p14:tracePt t="209286" x="3194050" y="5664200"/>
          <p14:tracePt t="209320" x="3194050" y="5670550"/>
          <p14:tracePt t="209337" x="3187700" y="5683250"/>
          <p14:tracePt t="209353" x="3181350" y="5683250"/>
          <p14:tracePt t="209369" x="3181350" y="5689600"/>
          <p14:tracePt t="209386" x="3181350" y="5695950"/>
          <p14:tracePt t="209405" x="3181350" y="5702300"/>
          <p14:tracePt t="209420" x="3168650" y="5708650"/>
          <p14:tracePt t="209436" x="3168650" y="5715000"/>
          <p14:tracePt t="209453" x="3168650" y="5721350"/>
          <p14:tracePt t="209470" x="3168650" y="5727700"/>
          <p14:tracePt t="209486" x="3162300" y="5746750"/>
          <p14:tracePt t="209503" x="3149600" y="5759450"/>
          <p14:tracePt t="209519" x="3143250" y="5772150"/>
          <p14:tracePt t="209536" x="3143250" y="5778500"/>
          <p14:tracePt t="209553" x="3143250" y="5784850"/>
          <p14:tracePt t="209569" x="3143250" y="5791200"/>
          <p14:tracePt t="209586" x="3143250" y="5797550"/>
          <p14:tracePt t="209603" x="3143250" y="5803900"/>
          <p14:tracePt t="210760" x="3136900" y="5803900"/>
          <p14:tracePt t="210768" x="3130550" y="5810250"/>
          <p14:tracePt t="210775" x="3124200" y="5822950"/>
          <p14:tracePt t="210784" x="3117850" y="5829300"/>
          <p14:tracePt t="210801" x="3105150" y="5842000"/>
          <p14:tracePt t="210819" x="3098800" y="5848350"/>
          <p14:tracePt t="210834" x="3092450" y="5861050"/>
          <p14:tracePt t="211190" x="3092450" y="5854700"/>
          <p14:tracePt t="211197" x="3092450" y="5848350"/>
          <p14:tracePt t="211222" x="3092450" y="5842000"/>
          <p14:tracePt t="211236" x="3092450" y="5835650"/>
          <p14:tracePt t="211664" x="3105150" y="5835650"/>
          <p14:tracePt t="211671" x="3105150" y="5842000"/>
          <p14:tracePt t="211683" x="3111500" y="5848350"/>
          <p14:tracePt t="211700" x="3143250" y="5886450"/>
          <p14:tracePt t="211716" x="3175000" y="5949950"/>
          <p14:tracePt t="211733" x="3194050" y="6026150"/>
          <p14:tracePt t="211750" x="3206750" y="6096000"/>
          <p14:tracePt t="211766" x="3206750" y="6146800"/>
          <p14:tracePt t="211783" x="3206750" y="6223000"/>
          <p14:tracePt t="211800" x="3194050" y="6305550"/>
          <p14:tracePt t="211816" x="3181350" y="6381750"/>
          <p14:tracePt t="211834" x="3168650" y="6508750"/>
          <p14:tracePt t="211850" x="3149600" y="6565900"/>
          <p14:tracePt t="211866" x="3143250" y="6604000"/>
          <p14:tracePt t="211883" x="3130550" y="6635750"/>
          <p14:tracePt t="211889" x="3117850" y="6654800"/>
          <p14:tracePt t="211900" x="3105150" y="6680200"/>
          <p14:tracePt t="211916" x="3086100" y="6718300"/>
          <p14:tracePt t="211932" x="3067050" y="6750050"/>
          <p14:tracePt t="211949" x="3035300" y="6788150"/>
          <p14:tracePt t="211966" x="2997200" y="6832600"/>
          <p14:tracePt t="211982" x="2927350" y="6851650"/>
          <p14:tracePt t="211999" x="2895600" y="6851650"/>
          <p14:tracePt t="212015" x="2851150" y="6851650"/>
          <p14:tracePt t="212032" x="2813050" y="6851650"/>
          <p14:tracePt t="212049" x="2698750" y="6851650"/>
          <p14:tracePt t="212065" x="2571750" y="6851650"/>
          <p14:tracePt t="212082" x="2463800" y="6838950"/>
          <p14:tracePt t="212099" x="2374900" y="6807200"/>
          <p14:tracePt t="212115" x="2273300" y="6762750"/>
          <p14:tracePt t="212132" x="2216150" y="6750050"/>
          <p14:tracePt t="212149" x="2165350" y="6724650"/>
          <p14:tracePt t="212165" x="2101850" y="6699250"/>
          <p14:tracePt t="212182" x="2032000" y="6654800"/>
          <p14:tracePt t="212199" x="1987550" y="6616700"/>
          <p14:tracePt t="212215" x="1943100" y="6546850"/>
          <p14:tracePt t="212232" x="1905000" y="6496050"/>
          <p14:tracePt t="212249" x="1873250" y="6419850"/>
          <p14:tracePt t="212265" x="1860550" y="6369050"/>
          <p14:tracePt t="212282" x="1847850" y="6311900"/>
          <p14:tracePt t="212298" x="1847850" y="6203950"/>
          <p14:tracePt t="212315" x="1847850" y="6019800"/>
          <p14:tracePt t="212332" x="1860550" y="5943600"/>
          <p14:tracePt t="212348" x="1873250" y="5899150"/>
          <p14:tracePt t="212365" x="1873250" y="5867400"/>
          <p14:tracePt t="212381" x="1873250" y="5842000"/>
          <p14:tracePt t="212398" x="1873250" y="5835650"/>
          <p14:tracePt t="212415" x="1873250" y="5822950"/>
          <p14:tracePt t="212448" x="1898650" y="5797550"/>
          <p14:tracePt t="212465" x="1955800" y="5765800"/>
          <p14:tracePt t="212482" x="2044700" y="5721350"/>
          <p14:tracePt t="212498" x="2139950" y="5695950"/>
          <p14:tracePt t="212515" x="2228850" y="5676900"/>
          <p14:tracePt t="212531" x="2292350" y="5676900"/>
          <p14:tracePt t="212548" x="2349500" y="5676900"/>
          <p14:tracePt t="212564" x="2406650" y="5676900"/>
          <p14:tracePt t="212581" x="2495550" y="5702300"/>
          <p14:tracePt t="212598" x="2540000" y="5727700"/>
          <p14:tracePt t="212615" x="2571750" y="5746750"/>
          <p14:tracePt t="212631" x="2597150" y="5759450"/>
          <p14:tracePt t="212648" x="2628900" y="5784850"/>
          <p14:tracePt t="212665" x="2641600" y="5797550"/>
          <p14:tracePt t="212681" x="2654300" y="5810250"/>
          <p14:tracePt t="212698" x="2679700" y="5829300"/>
          <p14:tracePt t="212715" x="2711450" y="5867400"/>
          <p14:tracePt t="212731" x="2724150" y="5880100"/>
          <p14:tracePt t="212748" x="2736850" y="5899150"/>
          <p14:tracePt t="212765" x="2749550" y="5905500"/>
          <p14:tracePt t="212781" x="2762250" y="5918200"/>
          <p14:tracePt t="212798" x="2768600" y="5924550"/>
          <p14:tracePt t="212814" x="2774950" y="5937250"/>
          <p14:tracePt t="212831" x="2781300" y="5937250"/>
          <p14:tracePt t="212848" x="2787650" y="5949950"/>
          <p14:tracePt t="212864" x="2794000" y="5949950"/>
          <p14:tracePt t="212881" x="2800350" y="5962650"/>
          <p14:tracePt t="212897" x="2806700" y="5962650"/>
          <p14:tracePt t="212915" x="2819400" y="5975350"/>
          <p14:tracePt t="212931" x="2819400" y="5988050"/>
          <p14:tracePt t="212947" x="2832100" y="6000750"/>
          <p14:tracePt t="212964" x="2832100" y="6019800"/>
          <p14:tracePt t="212981" x="2838450" y="6038850"/>
          <p14:tracePt t="212997" x="2838450" y="6070600"/>
          <p14:tracePt t="213014" x="2844800" y="6102350"/>
          <p14:tracePt t="213031" x="2851150" y="6146800"/>
          <p14:tracePt t="213047" x="2851150" y="6178550"/>
          <p14:tracePt t="213064" x="2857500" y="6223000"/>
          <p14:tracePt t="213081" x="2863850" y="6242050"/>
          <p14:tracePt t="213097" x="2870200" y="6261100"/>
          <p14:tracePt t="213114" x="2870200" y="6273800"/>
          <p14:tracePt t="213131" x="2882900" y="6286500"/>
          <p14:tracePt t="213147" x="2889250" y="6292850"/>
          <p14:tracePt t="213164" x="2895600" y="6299200"/>
          <p14:tracePt t="213181" x="2908300" y="6311900"/>
          <p14:tracePt t="213197" x="2927350" y="6330950"/>
          <p14:tracePt t="213214" x="2952750" y="6343650"/>
          <p14:tracePt t="213231" x="2971800" y="6356350"/>
          <p14:tracePt t="213248" x="3009900" y="6362700"/>
          <p14:tracePt t="213264" x="3105150" y="6394450"/>
          <p14:tracePt t="213280" x="3187700" y="6400800"/>
          <p14:tracePt t="213297" x="3257550" y="6407150"/>
          <p14:tracePt t="213314" x="3327400" y="6426200"/>
          <p14:tracePt t="213330" x="3441700" y="6457950"/>
          <p14:tracePt t="213347" x="3530600" y="6477000"/>
          <p14:tracePt t="213364" x="3625850" y="6508750"/>
          <p14:tracePt t="213380" x="3695700" y="6540500"/>
          <p14:tracePt t="213383" x="3721100" y="6553200"/>
          <p14:tracePt t="213397" x="3765550" y="6578600"/>
          <p14:tracePt t="213414" x="3803650" y="6584950"/>
          <p14:tracePt t="213430" x="3829050" y="6597650"/>
          <p14:tracePt t="213447" x="3841750" y="6597650"/>
          <p14:tracePt t="213731" x="3886200" y="6591300"/>
          <p14:tracePt t="213738" x="3943350" y="6578600"/>
          <p14:tracePt t="213747" x="4013200" y="6559550"/>
          <p14:tracePt t="213763" x="4171950" y="6527800"/>
          <p14:tracePt t="213780" x="4337050" y="6489700"/>
          <p14:tracePt t="213797" x="4508500" y="6464300"/>
          <p14:tracePt t="213813" x="4635500" y="6457950"/>
          <p14:tracePt t="213830" x="4787900" y="6457950"/>
          <p14:tracePt t="213847" x="4933950" y="6464300"/>
          <p14:tracePt t="213864" x="5105400" y="6477000"/>
          <p14:tracePt t="213880" x="5245100" y="6483350"/>
          <p14:tracePt t="213886" x="5321300" y="6496050"/>
          <p14:tracePt t="213897" x="5397500" y="6502400"/>
          <p14:tracePt t="213913" x="5511800" y="6508750"/>
          <p14:tracePt t="213931" x="5708650" y="6534150"/>
          <p14:tracePt t="213947" x="5848350" y="6553200"/>
          <p14:tracePt t="213963" x="5956300" y="6565900"/>
          <p14:tracePt t="213980" x="6057900" y="6578600"/>
          <p14:tracePt t="213996" x="6229350" y="6597650"/>
          <p14:tracePt t="214013" x="6369050" y="6597650"/>
          <p14:tracePt t="214029" x="6464300" y="6597650"/>
          <p14:tracePt t="214046" x="6546850" y="6597650"/>
          <p14:tracePt t="214063" x="6667500" y="6597650"/>
          <p14:tracePt t="214079" x="6756400" y="6597650"/>
          <p14:tracePt t="214096" x="6826250" y="6591300"/>
          <p14:tracePt t="214112" x="6858000" y="6584950"/>
          <p14:tracePt t="214130" x="6889750" y="6578600"/>
          <p14:tracePt t="214146" x="6896100" y="6578600"/>
          <p14:tracePt t="214162" x="6915150" y="6565900"/>
          <p14:tracePt t="214179" x="6921500" y="6565900"/>
          <p14:tracePt t="214196" x="6940550" y="6546850"/>
          <p14:tracePt t="214213" x="6959600" y="6521450"/>
          <p14:tracePt t="214229" x="6978650" y="6496050"/>
          <p14:tracePt t="214246" x="6997700" y="6470650"/>
          <p14:tracePt t="214264" x="7016750" y="6413500"/>
          <p14:tracePt t="214279" x="7016750" y="6356350"/>
          <p14:tracePt t="214296" x="7016750" y="6299200"/>
          <p14:tracePt t="214313" x="7016750" y="6267450"/>
          <p14:tracePt t="214330" x="7016750" y="6223000"/>
          <p14:tracePt t="214346" x="7010400" y="6191250"/>
          <p14:tracePt t="214363" x="6997700" y="6153150"/>
          <p14:tracePt t="214379" x="6978650" y="6083300"/>
          <p14:tracePt t="214384" x="6972300" y="6051550"/>
          <p14:tracePt t="214396" x="6953250" y="6013450"/>
          <p14:tracePt t="214412" x="6927850" y="5918200"/>
          <p14:tracePt t="214429" x="6915150" y="5880100"/>
          <p14:tracePt t="214446" x="6896100" y="5842000"/>
          <p14:tracePt t="214464" x="6858000" y="5810250"/>
          <p14:tracePt t="214479" x="6838950" y="5784850"/>
          <p14:tracePt t="214496" x="6807200" y="5765800"/>
          <p14:tracePt t="214512" x="6781800" y="5740400"/>
          <p14:tracePt t="214529" x="6762750" y="5727700"/>
          <p14:tracePt t="214546" x="6743700" y="5702300"/>
          <p14:tracePt t="214562" x="6731000" y="5689600"/>
          <p14:tracePt t="214579" x="6724650" y="5676900"/>
          <p14:tracePt t="214596" x="6718300" y="5670550"/>
          <p14:tracePt t="214612" x="6711950" y="5657850"/>
          <p14:tracePt t="214629" x="6711950" y="5651500"/>
          <p14:tracePt t="214645" x="6699250" y="5645150"/>
          <p14:tracePt t="214663" x="6692900" y="5632450"/>
          <p14:tracePt t="214679" x="6692900" y="5626100"/>
          <p14:tracePt t="214695" x="6692900" y="5619750"/>
          <p14:tracePt t="214712" x="6692900" y="5613400"/>
          <p14:tracePt t="214746" x="6686550" y="5607050"/>
          <p14:tracePt t="214762" x="6673850" y="5607050"/>
          <p14:tracePt t="214779" x="6661150" y="5607050"/>
          <p14:tracePt t="214795" x="6642100" y="5607050"/>
          <p14:tracePt t="214812" x="6597650" y="5613400"/>
          <p14:tracePt t="214829" x="6584950" y="5613400"/>
          <p14:tracePt t="214845" x="6559550" y="5619750"/>
          <p14:tracePt t="214862" x="6521450" y="5626100"/>
          <p14:tracePt t="214878" x="6496050" y="5645150"/>
          <p14:tracePt t="214895" x="6470650" y="5657850"/>
          <p14:tracePt t="214912" x="6438900" y="5676900"/>
          <p14:tracePt t="214928" x="6413500" y="5702300"/>
          <p14:tracePt t="214945" x="6356350" y="5740400"/>
          <p14:tracePt t="214962" x="6318250" y="5765800"/>
          <p14:tracePt t="214978" x="6292850" y="5791200"/>
          <p14:tracePt t="214995" x="6261100" y="5810250"/>
          <p14:tracePt t="215012" x="6223000" y="5848350"/>
          <p14:tracePt t="215028" x="6178550" y="5880100"/>
          <p14:tracePt t="215045" x="6140450" y="5918200"/>
          <p14:tracePt t="215061" x="6102350" y="5937250"/>
          <p14:tracePt t="215079" x="6064250" y="5975350"/>
          <p14:tracePt t="215095" x="6045200" y="5981700"/>
          <p14:tracePt t="215112" x="6038850" y="5994400"/>
          <p14:tracePt t="215128" x="6026150" y="6000750"/>
          <p14:tracePt t="215145" x="5975350" y="6013450"/>
          <p14:tracePt t="215161" x="5886450" y="6032500"/>
          <p14:tracePt t="215178" x="5759450" y="6051550"/>
          <p14:tracePt t="215195" x="5651500" y="6064250"/>
          <p14:tracePt t="215212" x="5530850" y="6064250"/>
          <p14:tracePt t="215228" x="5441950" y="6051550"/>
          <p14:tracePt t="215245" x="5308600" y="6032500"/>
          <p14:tracePt t="215261" x="5207000" y="6000750"/>
          <p14:tracePt t="215278" x="5124450" y="5962650"/>
          <p14:tracePt t="215295" x="5092700" y="5943600"/>
          <p14:tracePt t="215311" x="5060950" y="5905500"/>
          <p14:tracePt t="215328" x="5035550" y="5842000"/>
          <p14:tracePt t="215345" x="5003800" y="5759450"/>
          <p14:tracePt t="215361" x="4991100" y="5721350"/>
          <p14:tracePt t="215378" x="4984750" y="5689600"/>
          <p14:tracePt t="215383" x="4984750" y="5676900"/>
          <p14:tracePt t="215394" x="4984750" y="5664200"/>
          <p14:tracePt t="215411" x="4984750" y="5651500"/>
          <p14:tracePt t="215428" x="4984750" y="5638800"/>
          <p14:tracePt t="215444" x="4984750" y="5632450"/>
          <p14:tracePt t="215478" x="4984750" y="5619750"/>
          <p14:tracePt t="215494" x="4984750" y="5613400"/>
          <p14:tracePt t="215511" x="5022850" y="5600700"/>
          <p14:tracePt t="215527" x="5073650" y="5575300"/>
          <p14:tracePt t="215545" x="5130800" y="5556250"/>
          <p14:tracePt t="215561" x="5175250" y="5549900"/>
          <p14:tracePt t="215577" x="5219700" y="5537200"/>
          <p14:tracePt t="215594" x="5251450" y="5537200"/>
          <p14:tracePt t="215612" x="5308600" y="5530850"/>
          <p14:tracePt t="215627" x="5365750" y="5530850"/>
          <p14:tracePt t="215644" x="5441950" y="5530850"/>
          <p14:tracePt t="215661" x="5549900" y="5549900"/>
          <p14:tracePt t="215678" x="5683250" y="5575300"/>
          <p14:tracePt t="215694" x="5765800" y="5594350"/>
          <p14:tracePt t="215711" x="5886450" y="5626100"/>
          <p14:tracePt t="215727" x="6070600" y="5657850"/>
          <p14:tracePt t="215744" x="6229350" y="5676900"/>
          <p14:tracePt t="215761" x="6464300" y="5702300"/>
          <p14:tracePt t="215777" x="6604000" y="5708650"/>
          <p14:tracePt t="215794" x="6673850" y="5715000"/>
          <p14:tracePt t="215812" x="6731000" y="5727700"/>
          <p14:tracePt t="215827" x="6756400" y="5734050"/>
          <p14:tracePt t="215844" x="6781800" y="5746750"/>
          <p14:tracePt t="215861" x="6800850" y="5746750"/>
          <p14:tracePt t="215877" x="6826250" y="5765800"/>
          <p14:tracePt t="215883" x="6838950" y="5772150"/>
          <p14:tracePt t="215894" x="6870700" y="5784850"/>
          <p14:tracePt t="215911" x="6896100" y="5803900"/>
          <p14:tracePt t="215927" x="6921500" y="5810250"/>
          <p14:tracePt t="215944" x="6940550" y="5829300"/>
          <p14:tracePt t="215960" x="6965950" y="5848350"/>
          <p14:tracePt t="215977" x="6991350" y="5873750"/>
          <p14:tracePt t="215994" x="7004050" y="5905500"/>
          <p14:tracePt t="216011" x="7029450" y="5956300"/>
          <p14:tracePt t="216028" x="7035800" y="5994400"/>
          <p14:tracePt t="216043" x="7042150" y="6019800"/>
          <p14:tracePt t="216060" x="7042150" y="6032500"/>
          <p14:tracePt t="216077" x="7042150" y="6038850"/>
          <p14:tracePt t="216093" x="7042150" y="6051550"/>
          <p14:tracePt t="216110" x="7042150" y="6057900"/>
          <p14:tracePt t="216127" x="7042150" y="6064250"/>
          <p14:tracePt t="216161" x="7042150" y="6070600"/>
          <p14:tracePt t="216177" x="7035800" y="6083300"/>
          <p14:tracePt t="216193" x="7010400" y="6096000"/>
          <p14:tracePt t="216211" x="6959600" y="6115050"/>
          <p14:tracePt t="216227" x="6940550" y="6121400"/>
          <p14:tracePt t="216243" x="6934200" y="6127750"/>
          <p14:tracePt t="216260" x="6927850" y="6127750"/>
          <p14:tracePt t="216276" x="6921500" y="6127750"/>
          <p14:tracePt t="216293" x="6908800" y="6127750"/>
          <p14:tracePt t="216326" x="6902450" y="6134100"/>
          <p14:tracePt t="216343" x="6864350" y="6153150"/>
          <p14:tracePt t="216360" x="6743700" y="6210300"/>
          <p14:tracePt t="216376" x="6673850" y="6248400"/>
          <p14:tracePt t="216393" x="6635750" y="6267450"/>
          <p14:tracePt t="216409" x="6616700" y="6280150"/>
          <p14:tracePt t="216426" x="6597650" y="6286500"/>
          <p14:tracePt t="216443" x="6597650" y="6299200"/>
          <p14:tracePt t="216459" x="6584950" y="6299200"/>
          <p14:tracePt t="216493" x="6578600" y="6299200"/>
          <p14:tracePt t="216531" x="6572250" y="6299200"/>
          <p14:tracePt t="216597" x="6565900" y="6299200"/>
          <p14:tracePt t="216902" x="6559550" y="6292850"/>
          <p14:tracePt t="216917" x="6553200" y="6286500"/>
          <p14:tracePt t="216932" x="6553200" y="6280150"/>
          <p14:tracePt t="216939" x="6546850" y="6267450"/>
          <p14:tracePt t="216948" x="6540500" y="6254750"/>
          <p14:tracePt t="216960" x="6521450" y="6216650"/>
          <p14:tracePt t="216976" x="6502400" y="6146800"/>
          <p14:tracePt t="216992" x="6483350" y="5994400"/>
          <p14:tracePt t="217009" x="6477000" y="5861050"/>
          <p14:tracePt t="217028" x="6477000" y="5746750"/>
          <p14:tracePt t="217044" x="6483350" y="5683250"/>
          <p14:tracePt t="217059" x="6496050" y="5632450"/>
          <p14:tracePt t="217075" x="6508750" y="5575300"/>
          <p14:tracePt t="217092" x="6521450" y="5524500"/>
          <p14:tracePt t="217108" x="6534150" y="5473700"/>
          <p14:tracePt t="217125" x="6540500" y="5448300"/>
          <p14:tracePt t="217142" x="6546850" y="5441950"/>
          <p14:tracePt t="217158" x="6546850" y="5435600"/>
          <p14:tracePt t="217175" x="6553200" y="5416550"/>
          <p14:tracePt t="217191" x="6559550" y="5410200"/>
          <p14:tracePt t="217208" x="6565900" y="5403850"/>
          <p14:tracePt t="217225" x="6572250" y="5397500"/>
          <p14:tracePt t="217241" x="6623050" y="5353050"/>
          <p14:tracePt t="217258" x="6680200" y="5321300"/>
          <p14:tracePt t="217275" x="6718300" y="5295900"/>
          <p14:tracePt t="217291" x="6737350" y="5283200"/>
          <p14:tracePt t="217308" x="6750050" y="5276850"/>
          <p14:tracePt t="217325" x="6756400" y="5264150"/>
          <p14:tracePt t="217341" x="6762750" y="5264150"/>
          <p14:tracePt t="217440" x="6762750" y="5270500"/>
          <p14:tracePt t="217463" x="6762750" y="5276850"/>
          <p14:tracePt t="217470" x="6750050" y="5283200"/>
          <p14:tracePt t="217479" x="6737350" y="5295900"/>
          <p14:tracePt t="217491" x="6731000" y="5314950"/>
          <p14:tracePt t="217508" x="6635750" y="5384800"/>
          <p14:tracePt t="217524" x="6572250" y="5441950"/>
          <p14:tracePt t="217541" x="6521450" y="5480050"/>
          <p14:tracePt t="217558" x="6496050" y="5511800"/>
          <p14:tracePt t="217574" x="6445250" y="5549900"/>
          <p14:tracePt t="217591" x="6432550" y="5568950"/>
          <p14:tracePt t="217608" x="6413500" y="5581650"/>
          <p14:tracePt t="217624" x="6400800" y="5588000"/>
          <p14:tracePt t="217641" x="6356350" y="5613400"/>
          <p14:tracePt t="217657" x="6261100" y="5638800"/>
          <p14:tracePt t="217674" x="6172200" y="5670550"/>
          <p14:tracePt t="217691" x="6108700" y="5702300"/>
          <p14:tracePt t="217707" x="5988050" y="5759450"/>
          <p14:tracePt t="217724" x="5892800" y="5816600"/>
          <p14:tracePt t="217741" x="5803900" y="5861050"/>
          <p14:tracePt t="217757" x="5715000" y="5905500"/>
          <p14:tracePt t="217774" x="5626100" y="5962650"/>
          <p14:tracePt t="217791" x="5581650" y="5988050"/>
          <p14:tracePt t="217807" x="5549900" y="6013450"/>
          <p14:tracePt t="217824" x="5505450" y="6032500"/>
          <p14:tracePt t="217840" x="5441950" y="6057900"/>
          <p14:tracePt t="217857" x="5410200" y="6076950"/>
          <p14:tracePt t="217874" x="5372100" y="6089650"/>
          <p14:tracePt t="217891" x="5340350" y="6102350"/>
          <p14:tracePt t="217907" x="5289550" y="6121400"/>
          <p14:tracePt t="217924" x="5251450" y="6127750"/>
          <p14:tracePt t="217940" x="5232400" y="6140450"/>
          <p14:tracePt t="217957" x="5207000" y="6146800"/>
          <p14:tracePt t="217974" x="5187950" y="6153150"/>
          <p14:tracePt t="218006" x="5181600" y="6153150"/>
          <p14:tracePt t="218278" x="5194300" y="6159500"/>
          <p14:tracePt t="218286" x="5219700" y="6165850"/>
          <p14:tracePt t="218295" x="5245100" y="6165850"/>
          <p14:tracePt t="218308" x="5302250" y="6165850"/>
          <p14:tracePt t="218324" x="5378450" y="6165850"/>
          <p14:tracePt t="218340" x="5441950" y="6165850"/>
          <p14:tracePt t="218357" x="5473700" y="6165850"/>
          <p14:tracePt t="218374" x="5492750" y="6165850"/>
          <p14:tracePt t="218390" x="5505450" y="6165850"/>
          <p14:tracePt t="218423" x="5511800" y="6165850"/>
          <p14:tracePt t="218441" x="5518150" y="6165850"/>
          <p14:tracePt t="219279" x="5499100" y="6070600"/>
          <p14:tracePt t="219286" x="5480050" y="5886450"/>
          <p14:tracePt t="219296" x="5467350" y="5778500"/>
          <p14:tracePt t="219305" x="5467350" y="5683250"/>
          <p14:tracePt t="219323" x="5530850" y="5086350"/>
          <p14:tracePt t="219339" x="5619750" y="4730750"/>
          <p14:tracePt t="219356" x="5715000" y="4343400"/>
          <p14:tracePt t="219372" x="5778500" y="4114800"/>
          <p14:tracePt t="219378" x="5842000" y="3917950"/>
          <p14:tracePt t="219390" x="5988050" y="3536950"/>
          <p14:tracePt t="219405" x="6191250" y="3143250"/>
          <p14:tracePt t="219422" x="6394450" y="2749550"/>
          <p14:tracePt t="219439" x="6578600" y="2393950"/>
          <p14:tracePt t="219456" x="6788150" y="2032000"/>
          <p14:tracePt t="219472" x="6877050" y="1898650"/>
          <p14:tracePt t="219488" x="6921500" y="1797050"/>
          <p14:tracePt t="219505" x="6946900" y="1733550"/>
          <p14:tracePt t="219522" x="6953250" y="1682750"/>
          <p14:tracePt t="219538" x="6953250" y="1670050"/>
          <p14:tracePt t="219555" x="6953250" y="1651000"/>
          <p14:tracePt t="219572" x="6953250" y="1644650"/>
          <p14:tracePt t="219589" x="6953250" y="1638300"/>
          <p14:tracePt t="219605" x="6953250" y="1625600"/>
          <p14:tracePt t="219622" x="6953250" y="1619250"/>
          <p14:tracePt t="220080" x="6946900" y="1619250"/>
          <p14:tracePt t="220382" x="6940550" y="1619250"/>
          <p14:tracePt t="220397" x="6934200" y="1619250"/>
          <p14:tracePt t="220412" x="6934200" y="1631950"/>
          <p14:tracePt t="220419" x="6927850" y="1631950"/>
          <p14:tracePt t="220432" x="6921500" y="1638300"/>
          <p14:tracePt t="220437" x="6908800" y="1651000"/>
          <p14:tracePt t="220454" x="6902450" y="1689100"/>
          <p14:tracePt t="220471" x="6877050" y="1771650"/>
          <p14:tracePt t="220487" x="6858000" y="1822450"/>
          <p14:tracePt t="220504" x="6838950" y="1873250"/>
          <p14:tracePt t="220521" x="6826250" y="1924050"/>
          <p14:tracePt t="220537" x="6794500" y="2006600"/>
          <p14:tracePt t="220554" x="6781800" y="2051050"/>
          <p14:tracePt t="220570" x="6775450" y="2095500"/>
          <p14:tracePt t="220587" x="6775450" y="2120900"/>
          <p14:tracePt t="220604" x="6775450" y="2159000"/>
          <p14:tracePt t="220620" x="6769100" y="2190750"/>
          <p14:tracePt t="220637" x="6762750" y="2241550"/>
          <p14:tracePt t="220654" x="6756400" y="2305050"/>
          <p14:tracePt t="220671" x="6737350" y="2413000"/>
          <p14:tracePt t="220687" x="6731000" y="2470150"/>
          <p14:tracePt t="220703" x="6724650" y="2501900"/>
          <p14:tracePt t="220720" x="6718300" y="2546350"/>
          <p14:tracePt t="220737" x="6705600" y="2616200"/>
          <p14:tracePt t="220753" x="6699250" y="2698750"/>
          <p14:tracePt t="220770" x="6699250" y="2781300"/>
          <p14:tracePt t="220787" x="6699250" y="2832100"/>
          <p14:tracePt t="220804" x="6699250" y="2889250"/>
          <p14:tracePt t="220820" x="6699250" y="2914650"/>
          <p14:tracePt t="220836" x="6699250" y="2933700"/>
          <p14:tracePt t="220853" x="6699250" y="2952750"/>
          <p14:tracePt t="220871" x="6699250" y="2990850"/>
          <p14:tracePt t="220887" x="6692900" y="3041650"/>
          <p14:tracePt t="220903" x="6686550" y="3098800"/>
          <p14:tracePt t="220920" x="6667500" y="3175000"/>
          <p14:tracePt t="220937" x="6642100" y="3282950"/>
          <p14:tracePt t="220953" x="6629400" y="3321050"/>
          <p14:tracePt t="220970" x="6623050" y="3365500"/>
          <p14:tracePt t="220987" x="6616700" y="3409950"/>
          <p14:tracePt t="221004" x="6616700" y="3549650"/>
          <p14:tracePt t="221020" x="6642100" y="3663950"/>
          <p14:tracePt t="221036" x="6667500" y="3752850"/>
          <p14:tracePt t="221053" x="6692900" y="3835400"/>
          <p14:tracePt t="221071" x="6731000" y="4051300"/>
          <p14:tracePt t="221086" x="6737350" y="4197350"/>
          <p14:tracePt t="221103" x="6743700" y="4305300"/>
          <p14:tracePt t="221120" x="6743700" y="4413250"/>
          <p14:tracePt t="221137" x="6724650" y="4610100"/>
          <p14:tracePt t="221153" x="6711950" y="4718050"/>
          <p14:tracePt t="221169" x="6686550" y="4768850"/>
          <p14:tracePt t="221186" x="6661150" y="4800600"/>
          <p14:tracePt t="221204" x="6591300" y="4832350"/>
          <p14:tracePt t="221219" x="6534150" y="4832350"/>
          <p14:tracePt t="221478" x="6496050" y="4857750"/>
          <p14:tracePt t="221486" x="6457950" y="4895850"/>
          <p14:tracePt t="221494" x="6413500" y="4940300"/>
          <p14:tracePt t="221502" x="6350000" y="4978400"/>
          <p14:tracePt t="221519" x="6216650" y="5099050"/>
          <p14:tracePt t="221535" x="6057900" y="5289550"/>
          <p14:tracePt t="221553" x="5892800" y="5473700"/>
          <p14:tracePt t="221569" x="5816600" y="5581650"/>
          <p14:tracePt t="221586" x="5765800" y="5676900"/>
          <p14:tracePt t="221603" x="5727700" y="5784850"/>
          <p14:tracePt t="221619" x="5715000" y="5829300"/>
          <p14:tracePt t="221635" x="5715000" y="5880100"/>
          <p14:tracePt t="221652" x="5715000" y="5905500"/>
          <p14:tracePt t="221669" x="5715000" y="5924550"/>
          <p14:tracePt t="221686" x="5715000" y="5943600"/>
          <p14:tracePt t="221702" x="5715000" y="5949950"/>
          <p14:tracePt t="221719" x="5715000" y="5956300"/>
          <p14:tracePt t="221736" x="5715000" y="596265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74" y="96540"/>
            <a:ext cx="11029951" cy="634082"/>
          </a:xfrm>
        </p:spPr>
        <p:txBody>
          <a:bodyPr>
            <a:normAutofit fontScale="90000"/>
          </a:bodyPr>
          <a:lstStyle/>
          <a:p>
            <a:pPr algn="l"/>
            <a:r>
              <a:rPr lang="en-AU" sz="3600" b="1" dirty="0">
                <a:latin typeface="+mn-lt"/>
              </a:rPr>
              <a:t>Vaccines – </a:t>
            </a:r>
            <a:r>
              <a:rPr lang="en-AU" sz="3600" b="1" dirty="0" smtClean="0">
                <a:latin typeface="+mn-lt"/>
              </a:rPr>
              <a:t>Decision Making, Information and Misinformation</a:t>
            </a:r>
            <a:endParaRPr lang="en-AU" sz="36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609600"/>
            <a:ext cx="11553825" cy="6248400"/>
          </a:xfrm>
        </p:spPr>
        <p:txBody>
          <a:bodyPr>
            <a:normAutofit fontScale="77500" lnSpcReduction="20000"/>
          </a:bodyPr>
          <a:lstStyle/>
          <a:p>
            <a:r>
              <a:rPr lang="en-AU" sz="2000" dirty="0"/>
              <a:t>Herd immunity requires large numbers of people to be vaccinated to protect those who are allergic, or immunocompromised.</a:t>
            </a:r>
          </a:p>
          <a:p>
            <a:r>
              <a:rPr lang="en-AU" sz="2000" dirty="0"/>
              <a:t>Some people choose not to vaccinate even though they don’t have an allergy or religious reason not to vaccinate.  </a:t>
            </a:r>
          </a:p>
          <a:p>
            <a:r>
              <a:rPr lang="en-AU" sz="2000" dirty="0"/>
              <a:t>There is substantial misinformation about vaccination, especially online and on social media. </a:t>
            </a:r>
            <a:endParaRPr lang="en-AU" sz="2000" dirty="0" smtClean="0"/>
          </a:p>
          <a:p>
            <a:r>
              <a:rPr lang="en-AU" sz="2000" dirty="0" smtClean="0"/>
              <a:t>Factors that affect a person’s viewpoint and decisions on vaccines include:</a:t>
            </a:r>
          </a:p>
          <a:p>
            <a:pPr marL="0" indent="0">
              <a:buNone/>
            </a:pPr>
            <a:r>
              <a:rPr lang="en-AU" sz="2000" b="1" dirty="0" smtClean="0"/>
              <a:t>Inability to be vaccinated due to allergy</a:t>
            </a:r>
          </a:p>
          <a:p>
            <a:pPr marL="0" indent="0">
              <a:buNone/>
            </a:pPr>
            <a:r>
              <a:rPr lang="en-AU" sz="2000" b="1" dirty="0" smtClean="0"/>
              <a:t>	</a:t>
            </a:r>
            <a:r>
              <a:rPr lang="en-AU" sz="2000" i="1" dirty="0" smtClean="0"/>
              <a:t>People with allergies to a vaccine can’t be vaccinated but usually support vaccination as it provides herd immunity that 	protects them.</a:t>
            </a:r>
          </a:p>
          <a:p>
            <a:pPr marL="0" indent="0">
              <a:buNone/>
            </a:pPr>
            <a:r>
              <a:rPr lang="en-AU" sz="2000" b="1" dirty="0" smtClean="0"/>
              <a:t>Misinformation</a:t>
            </a:r>
            <a:endParaRPr lang="en-AU" sz="2000" b="1" i="1" dirty="0" smtClean="0"/>
          </a:p>
          <a:p>
            <a:pPr marL="0" indent="0">
              <a:buNone/>
            </a:pPr>
            <a:r>
              <a:rPr lang="en-AU" sz="2000" b="1" i="1" dirty="0"/>
              <a:t>	</a:t>
            </a:r>
            <a:r>
              <a:rPr lang="en-AU" sz="2000" i="1" dirty="0" smtClean="0"/>
              <a:t>People exposed to incorrect (but often frightening and convincingly presented) information about vaccines may fear the 	vaccine ingredients.  </a:t>
            </a:r>
            <a:r>
              <a:rPr lang="en-AU" sz="2000" i="1" dirty="0" err="1" smtClean="0"/>
              <a:t>Eg</a:t>
            </a:r>
            <a:r>
              <a:rPr lang="en-AU" sz="2000" i="1" dirty="0" smtClean="0"/>
              <a:t>: myth that vaccines cause Sudden Infant Death Syndrome – there is no evidence to support this.</a:t>
            </a:r>
          </a:p>
          <a:p>
            <a:pPr marL="0" indent="0">
              <a:buNone/>
            </a:pPr>
            <a:r>
              <a:rPr lang="en-AU" sz="2000" b="1" dirty="0" smtClean="0"/>
              <a:t>Ethical Concerns</a:t>
            </a:r>
            <a:endParaRPr lang="en-AU" sz="2000" b="1" i="1" dirty="0" smtClean="0"/>
          </a:p>
          <a:p>
            <a:pPr marL="0" indent="0">
              <a:buNone/>
            </a:pPr>
            <a:r>
              <a:rPr lang="en-AU" sz="2000" b="1" i="1" dirty="0"/>
              <a:t>	</a:t>
            </a:r>
            <a:r>
              <a:rPr lang="en-AU" sz="2000" b="1" i="1" dirty="0" smtClean="0"/>
              <a:t>Use of animals </a:t>
            </a:r>
            <a:r>
              <a:rPr lang="en-AU" sz="2000" i="1" dirty="0" smtClean="0"/>
              <a:t>to produce vaccines (</a:t>
            </a:r>
            <a:r>
              <a:rPr lang="en-AU" sz="2000" i="1" dirty="0" err="1" smtClean="0"/>
              <a:t>eg</a:t>
            </a:r>
            <a:r>
              <a:rPr lang="en-AU" sz="2000" i="1" dirty="0" smtClean="0"/>
              <a:t> chick embryos) or for vaccine testing.</a:t>
            </a:r>
          </a:p>
          <a:p>
            <a:pPr marL="0" indent="0">
              <a:buNone/>
            </a:pPr>
            <a:r>
              <a:rPr lang="en-AU" sz="2000" b="1" i="1" dirty="0"/>
              <a:t>	</a:t>
            </a:r>
            <a:r>
              <a:rPr lang="en-AU" sz="2000" b="1" i="1" dirty="0" smtClean="0"/>
              <a:t>Use of human tissue </a:t>
            </a:r>
            <a:r>
              <a:rPr lang="en-AU" sz="2000" i="1" dirty="0" smtClean="0"/>
              <a:t>in some (not all) vaccines – </a:t>
            </a:r>
            <a:r>
              <a:rPr lang="en-AU" sz="2000" i="1" dirty="0" err="1" smtClean="0"/>
              <a:t>eg</a:t>
            </a:r>
            <a:r>
              <a:rPr lang="en-AU" sz="2000" i="1" dirty="0" smtClean="0"/>
              <a:t> Rubella vaccine is grown in a cell culture originally derived from miscarried 	foetal tissue</a:t>
            </a:r>
          </a:p>
          <a:p>
            <a:pPr marL="0" indent="0">
              <a:buNone/>
            </a:pPr>
            <a:r>
              <a:rPr lang="en-AU" sz="2000" b="1" i="1" dirty="0"/>
              <a:t>	</a:t>
            </a:r>
            <a:r>
              <a:rPr lang="en-AU" sz="2000" b="1" i="1" dirty="0" smtClean="0"/>
              <a:t>Informed consent </a:t>
            </a:r>
            <a:r>
              <a:rPr lang="en-AU" sz="2000" i="1" dirty="0" smtClean="0"/>
              <a:t>– some people worry that there is not enough informed consent during clinical trials.  This is less of a 	problem now, but medical testing has not always been ethical.</a:t>
            </a:r>
          </a:p>
          <a:p>
            <a:pPr marL="0" indent="0">
              <a:buNone/>
            </a:pPr>
            <a:r>
              <a:rPr lang="en-AU" sz="2000" i="1" dirty="0"/>
              <a:t>	</a:t>
            </a:r>
            <a:r>
              <a:rPr lang="en-AU" sz="2000" i="1" dirty="0" smtClean="0"/>
              <a:t>Concerns about HPV vaccine </a:t>
            </a:r>
            <a:r>
              <a:rPr lang="en-AU" sz="2000" b="1" i="1" dirty="0" smtClean="0"/>
              <a:t>promoting sexual activity </a:t>
            </a:r>
            <a:r>
              <a:rPr lang="en-AU" sz="2000" i="1" dirty="0" smtClean="0"/>
              <a:t>in teens (what do you think about this?)</a:t>
            </a:r>
          </a:p>
          <a:p>
            <a:pPr marL="0" indent="0">
              <a:buNone/>
            </a:pPr>
            <a:r>
              <a:rPr lang="en-AU" sz="2000" i="1" dirty="0"/>
              <a:t>	</a:t>
            </a:r>
            <a:r>
              <a:rPr lang="en-AU" sz="2000" b="1" i="1" dirty="0" smtClean="0"/>
              <a:t>Availability</a:t>
            </a:r>
            <a:r>
              <a:rPr lang="en-AU" sz="2000" i="1" dirty="0" smtClean="0"/>
              <a:t> – vaccines may not be available in some areas, or may be too expensive for some populations.</a:t>
            </a:r>
          </a:p>
          <a:p>
            <a:pPr marL="0" indent="0">
              <a:buNone/>
            </a:pPr>
            <a:r>
              <a:rPr lang="en-AU" sz="2000" i="1" dirty="0"/>
              <a:t>	</a:t>
            </a:r>
            <a:r>
              <a:rPr lang="en-AU" sz="2000" b="1" i="1" dirty="0" smtClean="0"/>
              <a:t>Religious beliefs </a:t>
            </a:r>
            <a:r>
              <a:rPr lang="en-AU" sz="2000" i="1" dirty="0" smtClean="0"/>
              <a:t>– some people say they can’t be vaccinated for religious reasons.  The major religious groups in Australia 	support vaccination but there are some small religious groups who do not.</a:t>
            </a:r>
          </a:p>
          <a:p>
            <a:pPr marL="0" indent="0">
              <a:buNone/>
            </a:pPr>
            <a:r>
              <a:rPr lang="en-AU" sz="2000" i="1" dirty="0"/>
              <a:t>	</a:t>
            </a:r>
            <a:r>
              <a:rPr lang="en-AU" sz="2000" b="1" i="1" dirty="0" smtClean="0"/>
              <a:t>Economic factors </a:t>
            </a:r>
            <a:r>
              <a:rPr lang="en-AU" sz="2000" i="1" dirty="0" smtClean="0"/>
              <a:t>– some people think that vaccines are promoted unethically because drug companies will make a profit.  	There isn’t good evidence to support this.</a:t>
            </a:r>
          </a:p>
          <a:p>
            <a:pPr marL="0" indent="0">
              <a:buNone/>
            </a:pPr>
            <a:r>
              <a:rPr lang="en-AU" sz="2000" i="1" dirty="0"/>
              <a:t>	</a:t>
            </a:r>
            <a:r>
              <a:rPr lang="en-AU" sz="2000" i="1" dirty="0" smtClean="0"/>
              <a:t> </a:t>
            </a:r>
            <a:endParaRPr lang="en-AU" sz="2000" b="1" dirty="0" smtClean="0"/>
          </a:p>
          <a:p>
            <a:pPr marL="0" indent="0">
              <a:buNone/>
            </a:pPr>
            <a:endParaRPr lang="en-AU" sz="2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" y="6519446"/>
            <a:ext cx="6257924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Outline some reasons people may choose not to vaccinate.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390499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2133"/>
    </mc:Choice>
    <mc:Fallback xmlns="">
      <p:transition spd="slow" advTm="422133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6380" x="5715000" y="5949950"/>
          <p14:tracePt t="6388" x="5715000" y="5937250"/>
          <p14:tracePt t="6397" x="5715000" y="5930900"/>
          <p14:tracePt t="6404" x="5721350" y="5911850"/>
          <p14:tracePt t="6421" x="5727700" y="5880100"/>
          <p14:tracePt t="6439" x="5740400" y="5695950"/>
          <p14:tracePt t="6454" x="5740400" y="5530850"/>
          <p14:tracePt t="6471" x="5740400" y="5429250"/>
          <p14:tracePt t="6488" x="5708650" y="5321300"/>
          <p14:tracePt t="6504" x="5683250" y="5137150"/>
          <p14:tracePt t="6521" x="5632450" y="4953000"/>
          <p14:tracePt t="6537" x="5594350" y="4870450"/>
          <p14:tracePt t="6554" x="5530850" y="4724400"/>
          <p14:tracePt t="6573" x="5359400" y="4406900"/>
          <p14:tracePt t="6588" x="5238750" y="4279900"/>
          <p14:tracePt t="6604" x="5060950" y="4089400"/>
          <p14:tracePt t="6621" x="4902200" y="3917950"/>
          <p14:tracePt t="6639" x="4787900" y="3778250"/>
          <p14:tracePt t="6655" x="4768850" y="3740150"/>
          <p14:tracePt t="6671" x="4743450" y="3702050"/>
          <p14:tracePt t="6688" x="4718050" y="3651250"/>
          <p14:tracePt t="6706" x="4629150" y="3479800"/>
          <p14:tracePt t="6721" x="4521200" y="3308350"/>
          <p14:tracePt t="6738" x="4419600" y="3175000"/>
          <p14:tracePt t="6754" x="4298950" y="2971800"/>
          <p14:tracePt t="6771" x="4210050" y="2819400"/>
          <p14:tracePt t="7143" x="4210050" y="2781300"/>
          <p14:tracePt t="7151" x="4216400" y="2749550"/>
          <p14:tracePt t="7160" x="4229100" y="2705100"/>
          <p14:tracePt t="7171" x="4241800" y="2660650"/>
          <p14:tracePt t="7187" x="4260850" y="2527300"/>
          <p14:tracePt t="7204" x="4273550" y="2463800"/>
          <p14:tracePt t="7220" x="4273550" y="2425700"/>
          <p14:tracePt t="7237" x="4273550" y="2393950"/>
          <p14:tracePt t="7255" x="4273550" y="2362200"/>
          <p14:tracePt t="7271" x="4273550" y="2343150"/>
          <p14:tracePt t="7287" x="4267200" y="2324100"/>
          <p14:tracePt t="7303" x="4260850" y="2305050"/>
          <p14:tracePt t="7321" x="4248150" y="2266950"/>
          <p14:tracePt t="7336" x="4222750" y="2222500"/>
          <p14:tracePt t="7353" x="4210050" y="2190750"/>
          <p14:tracePt t="7370" x="4197350" y="2159000"/>
          <p14:tracePt t="7387" x="4178300" y="2127250"/>
          <p14:tracePt t="7403" x="4178300" y="2095500"/>
          <p14:tracePt t="7420" x="4178300" y="2063750"/>
          <p14:tracePt t="7436" x="4178300" y="2038350"/>
          <p14:tracePt t="7455" x="4197350" y="2006600"/>
          <p14:tracePt t="7470" x="4210050" y="1981200"/>
          <p14:tracePt t="7486" x="4229100" y="1962150"/>
          <p14:tracePt t="7503" x="4248150" y="1930400"/>
          <p14:tracePt t="7521" x="4292600" y="1885950"/>
          <p14:tracePt t="7536" x="4324350" y="1841500"/>
          <p14:tracePt t="7553" x="4343400" y="1797050"/>
          <p14:tracePt t="7569" x="4356100" y="1758950"/>
          <p14:tracePt t="7586" x="4362450" y="1714500"/>
          <p14:tracePt t="7602" x="4362450" y="1676400"/>
          <p14:tracePt t="7619" x="4362450" y="1657350"/>
          <p14:tracePt t="7635" x="4362450" y="1644650"/>
          <p14:tracePt t="7652" x="4362450" y="1631950"/>
          <p14:tracePt t="7655" x="4362450" y="1625600"/>
          <p14:tracePt t="7669" x="4362450" y="1619250"/>
          <p14:tracePt t="7685" x="4362450" y="1612900"/>
          <p14:tracePt t="7702" x="4362450" y="1606550"/>
          <p14:tracePt t="7719" x="4362450" y="1600200"/>
          <p14:tracePt t="7735" x="4362450" y="1581150"/>
          <p14:tracePt t="7752" x="4368800" y="1562100"/>
          <p14:tracePt t="7769" x="4368800" y="1549400"/>
          <p14:tracePt t="7786" x="4368800" y="1543050"/>
          <p14:tracePt t="7802" x="4368800" y="1530350"/>
          <p14:tracePt t="7819" x="4368800" y="1524000"/>
          <p14:tracePt t="7835" x="4368800" y="1517650"/>
          <p14:tracePt t="7853" x="4368800" y="1511300"/>
          <p14:tracePt t="7869" x="4368800" y="1504950"/>
          <p14:tracePt t="15452" x="4362450" y="1504950"/>
          <p14:tracePt t="15461" x="4349750" y="1511300"/>
          <p14:tracePt t="15467" x="4330700" y="1530350"/>
          <p14:tracePt t="15475" x="4311650" y="1562100"/>
          <p14:tracePt t="15491" x="4267200" y="1651000"/>
          <p14:tracePt t="15507" x="4222750" y="1765300"/>
          <p14:tracePt t="15524" x="4203700" y="1866900"/>
          <p14:tracePt t="15541" x="4191000" y="1924050"/>
          <p14:tracePt t="15557" x="4191000" y="2012950"/>
          <p14:tracePt t="15574" x="4191000" y="2070100"/>
          <p14:tracePt t="15591" x="4191000" y="2101850"/>
          <p14:tracePt t="15607" x="4191000" y="2127250"/>
          <p14:tracePt t="15624" x="4191000" y="2139950"/>
          <p14:tracePt t="70123" x="4152900" y="2152650"/>
          <p14:tracePt t="70133" x="4089400" y="2178050"/>
          <p14:tracePt t="70146" x="3943350" y="2222500"/>
          <p14:tracePt t="70163" x="3829050" y="2266950"/>
          <p14:tracePt t="70170" x="3803650" y="2286000"/>
          <p14:tracePt t="70182" x="3759200" y="2330450"/>
          <p14:tracePt t="70197" x="3714750" y="2387600"/>
          <p14:tracePt t="70213" x="3689350" y="2432050"/>
          <p14:tracePt t="70230" x="3676650" y="2463800"/>
          <p14:tracePt t="70247" x="3670300" y="2482850"/>
          <p14:tracePt t="70263" x="3657600" y="2501900"/>
          <p14:tracePt t="70279" x="3657600" y="2520950"/>
          <p14:tracePt t="70296" x="3644900" y="2540000"/>
          <p14:tracePt t="70313" x="3644900" y="2571750"/>
          <p14:tracePt t="70331" x="3644900" y="2660650"/>
          <p14:tracePt t="70346" x="3644900" y="2724150"/>
          <p14:tracePt t="70362" x="3644900" y="2774950"/>
          <p14:tracePt t="70379" x="3644900" y="2794000"/>
          <p14:tracePt t="70395" x="3644900" y="2813050"/>
          <p14:tracePt t="70561" x="3651250" y="2813050"/>
          <p14:tracePt t="70569" x="3651250" y="2806700"/>
          <p14:tracePt t="70579" x="3657600" y="2800350"/>
          <p14:tracePt t="70600" x="3663950" y="2794000"/>
          <p14:tracePt t="70613" x="3670300" y="2787650"/>
          <p14:tracePt t="70629" x="3676650" y="2787650"/>
          <p14:tracePt t="70645" x="3676650" y="2774950"/>
          <p14:tracePt t="70724" x="3676650" y="2768600"/>
          <p14:tracePt t="72022" x="3683000" y="2768600"/>
          <p14:tracePt t="72037" x="3689350" y="2762250"/>
          <p14:tracePt t="72067" x="3695700" y="2755900"/>
          <p14:tracePt t="72083" x="3702050" y="2755900"/>
          <p14:tracePt t="72090" x="3708400" y="2755900"/>
          <p14:tracePt t="72114" x="3714750" y="2755900"/>
          <p14:tracePt t="72126" x="3721100" y="2755900"/>
          <p14:tracePt t="72165" x="3721100" y="2749550"/>
          <p14:tracePt t="72207" x="3727450" y="2749550"/>
          <p14:tracePt t="72237" x="3727450" y="2743200"/>
          <p14:tracePt t="72282" x="3727450" y="2736850"/>
          <p14:tracePt t="72304" x="3727450" y="2730500"/>
          <p14:tracePt t="72319" x="3733800" y="2730500"/>
          <p14:tracePt t="72334" x="3733800" y="2724150"/>
          <p14:tracePt t="72934" x="3727450" y="2724150"/>
          <p14:tracePt t="72964" x="3721100" y="2724150"/>
          <p14:tracePt t="73978" x="3714750" y="2724150"/>
          <p14:tracePt t="74304" x="3714750" y="2730500"/>
          <p14:tracePt t="74320" x="3714750" y="2736850"/>
          <p14:tracePt t="74356" x="3714750" y="2743200"/>
          <p14:tracePt t="74379" x="3714750" y="2749550"/>
          <p14:tracePt t="74625" x="3714750" y="2755900"/>
          <p14:tracePt t="74639" x="3708400" y="2762250"/>
          <p14:tracePt t="74648" x="3702050" y="2762250"/>
          <p14:tracePt t="74663" x="3695700" y="2768600"/>
          <p14:tracePt t="74673" x="3695700" y="2774950"/>
          <p14:tracePt t="74691" x="3683000" y="2781300"/>
          <p14:tracePt t="74706" x="3683000" y="2787650"/>
          <p14:tracePt t="74723" x="3676650" y="2794000"/>
          <p14:tracePt t="74739" x="3663950" y="2800350"/>
          <p14:tracePt t="74756" x="3663950" y="2813050"/>
          <p14:tracePt t="74772" x="3663950" y="2819400"/>
          <p14:tracePt t="74789" x="3663950" y="2825750"/>
          <p14:tracePt t="74822" x="3663950" y="2838450"/>
          <p14:tracePt t="74884" x="3663950" y="2844800"/>
          <p14:tracePt t="74909" x="3663950" y="2851150"/>
          <p14:tracePt t="74936" x="3663950" y="2857500"/>
          <p14:tracePt t="75041" x="3663950" y="2851150"/>
          <p14:tracePt t="75063" x="3663950" y="2844800"/>
          <p14:tracePt t="75078" x="3663950" y="2838450"/>
          <p14:tracePt t="75085" x="3663950" y="2832100"/>
          <p14:tracePt t="75109" x="3663950" y="2825750"/>
          <p14:tracePt t="75130" x="3663950" y="2819400"/>
          <p14:tracePt t="75500" x="3663950" y="2825750"/>
          <p14:tracePt t="75523" x="3663950" y="2832100"/>
          <p14:tracePt t="75531" x="3663950" y="2838450"/>
          <p14:tracePt t="75539" x="3663950" y="2844800"/>
          <p14:tracePt t="75555" x="3663950" y="2851150"/>
          <p14:tracePt t="75573" x="3663950" y="2857500"/>
          <p14:tracePt t="75592" x="3663950" y="2863850"/>
          <p14:tracePt t="75605" x="3663950" y="2870200"/>
          <p14:tracePt t="75622" x="3663950" y="2876550"/>
          <p14:tracePt t="75638" x="3663950" y="2882900"/>
          <p14:tracePt t="75655" x="3663950" y="2889250"/>
          <p14:tracePt t="75708" x="3663950" y="2895600"/>
          <p14:tracePt t="75790" x="3663950" y="2901950"/>
          <p14:tracePt t="75797" x="3663950" y="2908300"/>
          <p14:tracePt t="75833" x="3663950" y="2914650"/>
          <p14:tracePt t="75858" x="3663950" y="2921000"/>
          <p14:tracePt t="75871" x="3670300" y="2921000"/>
          <p14:tracePt t="75880" x="3676650" y="2921000"/>
          <p14:tracePt t="75888" x="3676650" y="2927350"/>
          <p14:tracePt t="75905" x="3683000" y="2933700"/>
          <p14:tracePt t="75922" x="3689350" y="2933700"/>
          <p14:tracePt t="75938" x="3695700" y="2940050"/>
          <p14:tracePt t="75955" x="3702050" y="2940050"/>
          <p14:tracePt t="75972" x="3708400" y="2940050"/>
          <p14:tracePt t="75988" x="3708400" y="2952750"/>
          <p14:tracePt t="76004" x="3721100" y="2959100"/>
          <p14:tracePt t="76022" x="3721100" y="2965450"/>
          <p14:tracePt t="76055" x="3727450" y="2984500"/>
          <p14:tracePt t="76071" x="3727450" y="2997200"/>
          <p14:tracePt t="76088" x="3727450" y="3009900"/>
          <p14:tracePt t="76104" x="3727450" y="3022600"/>
          <p14:tracePt t="76122" x="3727450" y="3035300"/>
          <p14:tracePt t="76154" x="3727450" y="3041650"/>
          <p14:tracePt t="76171" x="3727450" y="3054350"/>
          <p14:tracePt t="76191" x="3727450" y="3060700"/>
          <p14:tracePt t="76285" x="3727450" y="3048000"/>
          <p14:tracePt t="76293" x="3727450" y="3035300"/>
          <p14:tracePt t="76304" x="3727450" y="3022600"/>
          <p14:tracePt t="76322" x="3721100" y="2971800"/>
          <p14:tracePt t="76627" x="3721100" y="2978150"/>
          <p14:tracePt t="76635" x="3721100" y="2984500"/>
          <p14:tracePt t="76644" x="3721100" y="2990850"/>
          <p14:tracePt t="76658" x="3721100" y="2997200"/>
          <p14:tracePt t="76671" x="3721100" y="3003550"/>
          <p14:tracePt t="76709" x="3727450" y="3003550"/>
          <p14:tracePt t="76744" x="3727450" y="2997200"/>
          <p14:tracePt t="76751" x="3733800" y="2997200"/>
          <p14:tracePt t="76759" x="3733800" y="2990850"/>
          <p14:tracePt t="76780" x="3740150" y="2984500"/>
          <p14:tracePt t="76791" x="3740150" y="2978150"/>
          <p14:tracePt t="76803" x="3746500" y="2971800"/>
          <p14:tracePt t="76819" x="3746500" y="2965450"/>
          <p14:tracePt t="76836" x="3752850" y="2959100"/>
          <p14:tracePt t="76853" x="3759200" y="2952750"/>
          <p14:tracePt t="76870" x="3765550" y="2933700"/>
          <p14:tracePt t="76886" x="3771900" y="2927350"/>
          <p14:tracePt t="76903" x="3778250" y="2927350"/>
          <p14:tracePt t="76919" x="3778250" y="2914650"/>
          <p14:tracePt t="76936" x="3790950" y="2908300"/>
          <p14:tracePt t="76953" x="3790950" y="2901950"/>
          <p14:tracePt t="76969" x="3790950" y="2895600"/>
          <p14:tracePt t="76986" x="3797300" y="2889250"/>
          <p14:tracePt t="77003" x="3803650" y="2876550"/>
          <p14:tracePt t="77019" x="3860800" y="2876550"/>
          <p14:tracePt t="77036" x="3917950" y="2882900"/>
          <p14:tracePt t="77052" x="3943350" y="2882900"/>
          <p14:tracePt t="77069" x="3962400" y="2889250"/>
          <p14:tracePt t="77086" x="4000500" y="2901950"/>
          <p14:tracePt t="77102" x="4006850" y="2908300"/>
          <p14:tracePt t="77119" x="4013200" y="2908300"/>
          <p14:tracePt t="77136" x="4019550" y="2908300"/>
          <p14:tracePt t="77152" x="4025900" y="2908300"/>
          <p14:tracePt t="78316" x="4025900" y="2914650"/>
          <p14:tracePt t="78324" x="4013200" y="2914650"/>
          <p14:tracePt t="78340" x="4000500" y="2921000"/>
          <p14:tracePt t="78351" x="3994150" y="2921000"/>
          <p14:tracePt t="78368" x="3981450" y="2921000"/>
          <p14:tracePt t="78384" x="3975100" y="2921000"/>
          <p14:tracePt t="78418" x="3962400" y="2921000"/>
          <p14:tracePt t="80452" x="3962400" y="2914650"/>
          <p14:tracePt t="80468" x="3962400" y="2908300"/>
          <p14:tracePt t="80483" x="3962400" y="2901950"/>
          <p14:tracePt t="80505" x="3962400" y="2895600"/>
          <p14:tracePt t="80511" x="3962400" y="2889250"/>
          <p14:tracePt t="80535" x="3962400" y="2882900"/>
          <p14:tracePt t="80556" x="3962400" y="2876550"/>
          <p14:tracePt t="81987" x="3962400" y="2882900"/>
          <p14:tracePt t="82453" x="3962400" y="2876550"/>
          <p14:tracePt t="82498" x="3968750" y="2876550"/>
          <p14:tracePt t="82520" x="3981450" y="2876550"/>
          <p14:tracePt t="82536" x="3994150" y="2876550"/>
          <p14:tracePt t="82543" x="4006850" y="2876550"/>
          <p14:tracePt t="82553" x="4032250" y="2882900"/>
          <p14:tracePt t="82562" x="4051300" y="2889250"/>
          <p14:tracePt t="82579" x="4076700" y="2908300"/>
          <p14:tracePt t="82595" x="4089400" y="2908300"/>
          <p14:tracePt t="82628" x="4102100" y="2908300"/>
          <p14:tracePt t="83958" x="4102100" y="2914650"/>
          <p14:tracePt t="83973" x="4095750" y="2921000"/>
          <p14:tracePt t="83998" x="4089400" y="2921000"/>
          <p14:tracePt t="84004" x="4083050" y="2921000"/>
          <p14:tracePt t="84013" x="4076700" y="2921000"/>
          <p14:tracePt t="84026" x="4064000" y="2927350"/>
          <p14:tracePt t="84043" x="4044950" y="2933700"/>
          <p14:tracePt t="84060" x="4013200" y="2933700"/>
          <p14:tracePt t="84077" x="3943350" y="2933700"/>
          <p14:tracePt t="84093" x="3892550" y="2933700"/>
          <p14:tracePt t="84109" x="3841750" y="2933700"/>
          <p14:tracePt t="84126" x="3822700" y="2933700"/>
          <p14:tracePt t="84143" x="3797300" y="2940050"/>
          <p14:tracePt t="84159" x="3784600" y="2946400"/>
          <p14:tracePt t="84176" x="3784600" y="2952750"/>
          <p14:tracePt t="84182" x="3778250" y="2959100"/>
          <p14:tracePt t="84193" x="3771900" y="2959100"/>
          <p14:tracePt t="84210" x="3765550" y="2959100"/>
          <p14:tracePt t="84226" x="3759200" y="2959100"/>
          <p14:tracePt t="84641" x="3759200" y="2952750"/>
          <p14:tracePt t="84656" x="3759200" y="2946400"/>
          <p14:tracePt t="84665" x="3765550" y="2946400"/>
          <p14:tracePt t="84675" x="3765550" y="2933700"/>
          <p14:tracePt t="84693" x="3765550" y="2927350"/>
          <p14:tracePt t="84709" x="3765550" y="2921000"/>
          <p14:tracePt t="84725" x="3765550" y="2914650"/>
          <p14:tracePt t="84767" x="3771900" y="2921000"/>
          <p14:tracePt t="84789" x="3771900" y="2927350"/>
          <p14:tracePt t="84863" x="3771900" y="2933700"/>
          <p14:tracePt t="84894" x="3771900" y="2940050"/>
          <p14:tracePt t="84901" x="3771900" y="2946400"/>
          <p14:tracePt t="84945" x="3771900" y="2952750"/>
          <p14:tracePt t="85012" x="3771900" y="2959100"/>
          <p14:tracePt t="85078" x="3778250" y="2959100"/>
          <p14:tracePt t="85642" x="3778250" y="2965450"/>
          <p14:tracePt t="85671" x="3778250" y="2971800"/>
          <p14:tracePt t="85680" x="3778250" y="2978150"/>
          <p14:tracePt t="85710" x="3784600" y="2978150"/>
          <p14:tracePt t="85718" x="3790950" y="2978150"/>
          <p14:tracePt t="85738" x="3797300" y="2978150"/>
          <p14:tracePt t="85763" x="3803650" y="2978150"/>
          <p14:tracePt t="88474" x="3803650" y="2984500"/>
          <p14:tracePt t="88555" x="3803650" y="2990850"/>
          <p14:tracePt t="89178" x="3810000" y="2990850"/>
          <p14:tracePt t="97517" x="3829050" y="2990850"/>
          <p14:tracePt t="97527" x="3854450" y="3003550"/>
          <p14:tracePt t="97533" x="3873500" y="3009900"/>
          <p14:tracePt t="97540" x="3892550" y="3016250"/>
          <p14:tracePt t="97557" x="3905250" y="3022600"/>
          <p14:tracePt t="97575" x="3911600" y="3028950"/>
          <p14:tracePt t="97590" x="3917950" y="3028950"/>
          <p14:tracePt t="97607" x="3924300" y="3028950"/>
          <p14:tracePt t="104291" x="3930650" y="3028950"/>
          <p14:tracePt t="104307" x="3943350" y="3041650"/>
          <p14:tracePt t="104315" x="3956050" y="3054350"/>
          <p14:tracePt t="104326" x="3962400" y="3060700"/>
          <p14:tracePt t="104337" x="3987800" y="3086100"/>
          <p14:tracePt t="104347" x="4000500" y="3098800"/>
          <p14:tracePt t="104364" x="4019550" y="3117850"/>
          <p14:tracePt t="104380" x="4044950" y="3136900"/>
          <p14:tracePt t="104397" x="4076700" y="3162300"/>
          <p14:tracePt t="104414" x="4095750" y="3175000"/>
          <p14:tracePt t="104430" x="4114800" y="3181350"/>
          <p14:tracePt t="104447" x="4140200" y="3206750"/>
          <p14:tracePt t="104463" x="4171950" y="3219450"/>
          <p14:tracePt t="104480" x="4191000" y="3238500"/>
          <p14:tracePt t="104497" x="4216400" y="3257550"/>
          <p14:tracePt t="104513" x="4248150" y="3276600"/>
          <p14:tracePt t="104530" x="4260850" y="3289300"/>
          <p14:tracePt t="104547" x="4273550" y="3314700"/>
          <p14:tracePt t="104563" x="4292600" y="3346450"/>
          <p14:tracePt t="104580" x="4305300" y="3416300"/>
          <p14:tracePt t="104596" x="4318000" y="3454400"/>
          <p14:tracePt t="104613" x="4318000" y="3498850"/>
          <p14:tracePt t="104630" x="4318000" y="3517900"/>
          <p14:tracePt t="104646" x="4318000" y="3536950"/>
          <p14:tracePt t="104663" x="4318000" y="3543300"/>
          <p14:tracePt t="105374" x="4318000" y="3536950"/>
          <p14:tracePt t="105399" x="4318000" y="3530600"/>
          <p14:tracePt t="105407" x="4318000" y="3524250"/>
          <p14:tracePt t="105797" x="4318000" y="3517900"/>
          <p14:tracePt t="105819" x="4318000" y="3511550"/>
          <p14:tracePt t="106264" x="4318000" y="3524250"/>
          <p14:tracePt t="106271" x="4318000" y="3543300"/>
          <p14:tracePt t="106279" x="4311650" y="3562350"/>
          <p14:tracePt t="106294" x="4305300" y="3632200"/>
          <p14:tracePt t="106311" x="4305300" y="3689350"/>
          <p14:tracePt t="106329" x="4292600" y="3778250"/>
          <p14:tracePt t="106344" x="4273550" y="3898900"/>
          <p14:tracePt t="106361" x="4254500" y="4070350"/>
          <p14:tracePt t="106378" x="4241800" y="4197350"/>
          <p14:tracePt t="106395" x="4191000" y="4406900"/>
          <p14:tracePt t="106411" x="4152900" y="4616450"/>
          <p14:tracePt t="106428" x="4121150" y="4768850"/>
          <p14:tracePt t="106444" x="4089400" y="4921250"/>
          <p14:tracePt t="106461" x="4064000" y="5105400"/>
          <p14:tracePt t="106478" x="4038600" y="5289550"/>
          <p14:tracePt t="106494" x="4032250" y="5334000"/>
          <p14:tracePt t="106511" x="4025900" y="5359400"/>
          <p14:tracePt t="106528" x="4019550" y="5372100"/>
          <p14:tracePt t="106545" x="4019550" y="5384800"/>
          <p14:tracePt t="106737" x="4019550" y="5378450"/>
          <p14:tracePt t="106753" x="4019550" y="5372100"/>
          <p14:tracePt t="106775" x="4019550" y="5365750"/>
          <p14:tracePt t="106783" x="4025900" y="5359400"/>
          <p14:tracePt t="106799" x="4032250" y="5346700"/>
          <p14:tracePt t="106811" x="4044950" y="5295900"/>
          <p14:tracePt t="106827" x="4057650" y="5175250"/>
          <p14:tracePt t="106844" x="4076700" y="5080000"/>
          <p14:tracePt t="106860" x="4089400" y="4965700"/>
          <p14:tracePt t="106878" x="4121150" y="4749800"/>
          <p14:tracePt t="106894" x="4140200" y="4654550"/>
          <p14:tracePt t="106910" x="4165600" y="4572000"/>
          <p14:tracePt t="106927" x="4197350" y="4502150"/>
          <p14:tracePt t="106944" x="4229100" y="4406900"/>
          <p14:tracePt t="106960" x="4248150" y="4356100"/>
          <p14:tracePt t="106977" x="4260850" y="4324350"/>
          <p14:tracePt t="106993" x="4267200" y="4305300"/>
          <p14:tracePt t="107011" x="4273550" y="4286250"/>
          <p14:tracePt t="107027" x="4273550" y="4273550"/>
          <p14:tracePt t="107060" x="4273550" y="4260850"/>
          <p14:tracePt t="107078" x="4279900" y="4254500"/>
          <p14:tracePt t="107093" x="4292600" y="4235450"/>
          <p14:tracePt t="107110" x="4298950" y="4210050"/>
          <p14:tracePt t="107127" x="4298950" y="4203700"/>
          <p14:tracePt t="107144" x="4298950" y="4191000"/>
          <p14:tracePt t="107264" x="4298950" y="4184650"/>
          <p14:tracePt t="107294" x="4298950" y="4178300"/>
          <p14:tracePt t="107317" x="4298950" y="4171950"/>
          <p14:tracePt t="109065" x="4324350" y="4178300"/>
          <p14:tracePt t="109072" x="4356100" y="4191000"/>
          <p14:tracePt t="109082" x="4413250" y="4203700"/>
          <p14:tracePt t="109091" x="4483100" y="4222750"/>
          <p14:tracePt t="109109" x="4699000" y="4273550"/>
          <p14:tracePt t="109124" x="4806950" y="4298950"/>
          <p14:tracePt t="109140" x="4857750" y="4305300"/>
          <p14:tracePt t="109157" x="4895850" y="4311650"/>
          <p14:tracePt t="109175" x="4946650" y="4318000"/>
          <p14:tracePt t="109190" x="4978400" y="4318000"/>
          <p14:tracePt t="109206" x="5003800" y="4318000"/>
          <p14:tracePt t="109223" x="5029200" y="4318000"/>
          <p14:tracePt t="109240" x="5054600" y="4318000"/>
          <p14:tracePt t="109256" x="5118100" y="4311650"/>
          <p14:tracePt t="109273" x="5149850" y="4298950"/>
          <p14:tracePt t="109289" x="5181600" y="4292600"/>
          <p14:tracePt t="109306" x="5213350" y="4273550"/>
          <p14:tracePt t="109323" x="5264150" y="4248150"/>
          <p14:tracePt t="109340" x="5321300" y="4222750"/>
          <p14:tracePt t="109357" x="5391150" y="4203700"/>
          <p14:tracePt t="109374" x="5467350" y="4184650"/>
          <p14:tracePt t="109390" x="5594350" y="4146550"/>
          <p14:tracePt t="109407" x="5657850" y="4127500"/>
          <p14:tracePt t="109423" x="5727700" y="4108450"/>
          <p14:tracePt t="109440" x="5778500" y="4083050"/>
          <p14:tracePt t="109457" x="5854700" y="4051300"/>
          <p14:tracePt t="109473" x="5911850" y="4032250"/>
          <p14:tracePt t="109490" x="5975350" y="4019550"/>
          <p14:tracePt t="109507" x="6026150" y="4000500"/>
          <p14:tracePt t="109523" x="6064250" y="3994150"/>
          <p14:tracePt t="109940" x="6102350" y="4006850"/>
          <p14:tracePt t="109948" x="6159500" y="4032250"/>
          <p14:tracePt t="109956" x="6210300" y="4057650"/>
          <p14:tracePt t="109973" x="6267450" y="4076700"/>
          <p14:tracePt t="109990" x="6343650" y="4095750"/>
          <p14:tracePt t="110006" x="6375400" y="4095750"/>
          <p14:tracePt t="110022" x="6419850" y="4095750"/>
          <p14:tracePt t="110039" x="6457950" y="4083050"/>
          <p14:tracePt t="110056" x="6502400" y="4076700"/>
          <p14:tracePt t="110073" x="6572250" y="4057650"/>
          <p14:tracePt t="110089" x="6623050" y="4051300"/>
          <p14:tracePt t="110106" x="6667500" y="4044950"/>
          <p14:tracePt t="110123" x="6718300" y="4044950"/>
          <p14:tracePt t="110139" x="6807200" y="4044950"/>
          <p14:tracePt t="110156" x="6883400" y="4057650"/>
          <p14:tracePt t="110172" x="6940550" y="4064000"/>
          <p14:tracePt t="110179" x="6965950" y="4070350"/>
          <p14:tracePt t="110190" x="6991350" y="4070350"/>
          <p14:tracePt t="110206" x="7067550" y="4083050"/>
          <p14:tracePt t="110222" x="7156450" y="4133850"/>
          <p14:tracePt t="118286" x="7086600" y="4146550"/>
          <p14:tracePt t="118293" x="7010400" y="4159250"/>
          <p14:tracePt t="118303" x="6921500" y="4178300"/>
          <p14:tracePt t="118310" x="6838950" y="4184650"/>
          <p14:tracePt t="118327" x="6623050" y="4222750"/>
          <p14:tracePt t="118345" x="6343650" y="4292600"/>
          <p14:tracePt t="118361" x="6165850" y="4324350"/>
          <p14:tracePt t="118378" x="5962650" y="4381500"/>
          <p14:tracePt t="118394" x="5803900" y="4432300"/>
          <p14:tracePt t="118412" x="5556250" y="4508500"/>
          <p14:tracePt t="118427" x="5416550" y="4552950"/>
          <p14:tracePt t="118444" x="5302250" y="4584700"/>
          <p14:tracePt t="118460" x="5200650" y="4610100"/>
          <p14:tracePt t="118478" x="5060950" y="4667250"/>
          <p14:tracePt t="118494" x="4978400" y="4705350"/>
          <p14:tracePt t="118510" x="4908550" y="4749800"/>
          <p14:tracePt t="118527" x="4851400" y="4787900"/>
          <p14:tracePt t="118545" x="4787900" y="4832350"/>
          <p14:tracePt t="118560" x="4762500" y="4857750"/>
          <p14:tracePt t="118577" x="4724400" y="4876800"/>
          <p14:tracePt t="118594" x="4679950" y="4902200"/>
          <p14:tracePt t="118611" x="4610100" y="4914900"/>
          <p14:tracePt t="118627" x="4597400" y="4914900"/>
          <p14:tracePt t="118643" x="4591050" y="4914900"/>
          <p14:tracePt t="118660" x="4584700" y="4914900"/>
          <p14:tracePt t="118677" x="4578350" y="4914900"/>
          <p14:tracePt t="118694" x="4565650" y="4914900"/>
          <p14:tracePt t="118710" x="4559300" y="4914900"/>
          <p14:tracePt t="118727" x="4559300" y="4908550"/>
          <p14:tracePt t="118744" x="4552950" y="4902200"/>
          <p14:tracePt t="118760" x="4546600" y="4889500"/>
          <p14:tracePt t="118777" x="4546600" y="4883150"/>
          <p14:tracePt t="118793" x="4546600" y="4876800"/>
          <p14:tracePt t="118871" x="4546600" y="4870450"/>
          <p14:tracePt t="118895" x="4546600" y="4864100"/>
          <p14:tracePt t="118902" x="4552950" y="4864100"/>
          <p14:tracePt t="118910" x="4552950" y="4851400"/>
          <p14:tracePt t="118926" x="4559300" y="4838700"/>
          <p14:tracePt t="118944" x="4578350" y="4819650"/>
          <p14:tracePt t="118960" x="4591050" y="4781550"/>
          <p14:tracePt t="118976" x="4603750" y="4768850"/>
          <p14:tracePt t="118993" x="4610100" y="4749800"/>
          <p14:tracePt t="119011" x="4616450" y="4730750"/>
          <p14:tracePt t="119026" x="4622800" y="4699000"/>
          <p14:tracePt t="119043" x="4635500" y="4660900"/>
          <p14:tracePt t="119059" x="4641850" y="4629150"/>
          <p14:tracePt t="119076" x="4654550" y="4584700"/>
          <p14:tracePt t="119093" x="4673600" y="4521200"/>
          <p14:tracePt t="119110" x="4686300" y="4476750"/>
          <p14:tracePt t="119126" x="4699000" y="4438650"/>
          <p14:tracePt t="119143" x="4711700" y="4413250"/>
          <p14:tracePt t="119160" x="4718050" y="4381500"/>
          <p14:tracePt t="119176" x="4724400" y="4368800"/>
          <p14:tracePt t="119184" x="4730750" y="4356100"/>
          <p14:tracePt t="119193" x="4737100" y="4343400"/>
          <p14:tracePt t="119210" x="4737100" y="4324350"/>
          <p14:tracePt t="119227" x="4749800" y="4286250"/>
          <p14:tracePt t="119243" x="4762500" y="4248150"/>
          <p14:tracePt t="119259" x="4768850" y="4229100"/>
          <p14:tracePt t="119276" x="4775200" y="4216400"/>
          <p14:tracePt t="119293" x="4781550" y="4191000"/>
          <p14:tracePt t="119309" x="4781550" y="4178300"/>
          <p14:tracePt t="119342" x="4781550" y="4171950"/>
          <p14:tracePt t="119969" x="4787900" y="4165600"/>
          <p14:tracePt t="119978" x="4794250" y="4165600"/>
          <p14:tracePt t="119991" x="4794250" y="4159250"/>
          <p14:tracePt t="120005" x="4794250" y="4152900"/>
          <p14:tracePt t="120016" x="4794250" y="4146550"/>
          <p14:tracePt t="120025" x="4800600" y="4146550"/>
          <p14:tracePt t="120042" x="4800600" y="4140200"/>
          <p14:tracePt t="120058" x="4806950" y="4133850"/>
          <p14:tracePt t="120074" x="4806950" y="4127500"/>
          <p14:tracePt t="120091" x="4813300" y="4121150"/>
          <p14:tracePt t="120109" x="4813300" y="4114800"/>
          <p14:tracePt t="120545" x="4813300" y="4121150"/>
          <p14:tracePt t="120561" x="4813300" y="4127500"/>
          <p14:tracePt t="120598" x="4806950" y="4127500"/>
          <p14:tracePt t="120620" x="4806950" y="4133850"/>
          <p14:tracePt t="120659" x="4806950" y="4140200"/>
          <p14:tracePt t="120761" x="4806950" y="4146550"/>
          <p14:tracePt t="121661" x="4806950" y="4152900"/>
          <p14:tracePt t="123572" x="4800600" y="4159250"/>
          <p14:tracePt t="123594" x="4800600" y="4165600"/>
          <p14:tracePt t="124133" x="4800600" y="4159250"/>
          <p14:tracePt t="124141" x="4800600" y="4146550"/>
          <p14:tracePt t="124152" x="4806950" y="4146550"/>
          <p14:tracePt t="124170" x="4813300" y="4121150"/>
          <p14:tracePt t="124186" x="4819650" y="4095750"/>
          <p14:tracePt t="124193" x="4826000" y="4095750"/>
          <p14:tracePt t="124202" x="4832350" y="4089400"/>
          <p14:tracePt t="124219" x="4832350" y="4083050"/>
          <p14:tracePt t="124237" x="4832350" y="4070350"/>
          <p14:tracePt t="124253" x="4832350" y="4064000"/>
          <p14:tracePt t="124285" x="4832350" y="4057650"/>
          <p14:tracePt t="128115" x="4832350" y="4051300"/>
          <p14:tracePt t="128159" x="4838700" y="4051300"/>
          <p14:tracePt t="128175" x="4838700" y="4044950"/>
          <p14:tracePt t="128248" x="4838700" y="4038600"/>
          <p14:tracePt t="128263" x="4845050" y="4038600"/>
          <p14:tracePt t="138973" x="4845050" y="4044950"/>
          <p14:tracePt t="138988" x="4838700" y="4051300"/>
          <p14:tracePt t="138996" x="4838700" y="4057650"/>
          <p14:tracePt t="139010" x="4838700" y="4064000"/>
          <p14:tracePt t="139021" x="4838700" y="4070350"/>
          <p14:tracePt t="139032" x="4838700" y="4076700"/>
          <p14:tracePt t="139048" x="4838700" y="4083050"/>
          <p14:tracePt t="139064" x="4826000" y="4089400"/>
          <p14:tracePt t="139081" x="4826000" y="4102100"/>
          <p14:tracePt t="139098" x="4826000" y="4121150"/>
          <p14:tracePt t="139114" x="4819650" y="4127500"/>
          <p14:tracePt t="139131" x="4819650" y="4146550"/>
          <p14:tracePt t="139147" x="4806950" y="4152900"/>
          <p14:tracePt t="139165" x="4806950" y="4171950"/>
          <p14:tracePt t="139181" x="4806950" y="4184650"/>
          <p14:tracePt t="139188" x="4806950" y="4191000"/>
          <p14:tracePt t="139197" x="4806950" y="4197350"/>
          <p14:tracePt t="139214" x="4806950" y="4210050"/>
          <p14:tracePt t="139231" x="4806950" y="4229100"/>
          <p14:tracePt t="139247" x="4813300" y="4235450"/>
          <p14:tracePt t="139264" x="4819650" y="4248150"/>
          <p14:tracePt t="139281" x="4832350" y="4254500"/>
          <p14:tracePt t="139298" x="4838700" y="4267200"/>
          <p14:tracePt t="139313" x="4851400" y="4273550"/>
          <p14:tracePt t="139366" x="4857750" y="4273550"/>
          <p14:tracePt t="139394" x="4864100" y="4273550"/>
          <p14:tracePt t="139447" x="4870450" y="4273550"/>
          <p14:tracePt t="139506" x="4870450" y="4267200"/>
          <p14:tracePt t="139516" x="4870450" y="4260850"/>
          <p14:tracePt t="139538" x="4870450" y="4254500"/>
          <p14:tracePt t="139553" x="4870450" y="4248150"/>
          <p14:tracePt t="139559" x="4870450" y="4241800"/>
          <p14:tracePt t="139583" x="4870450" y="4235450"/>
          <p14:tracePt t="139595" x="4870450" y="4229100"/>
          <p14:tracePt t="139619" x="4870450" y="4222750"/>
          <p14:tracePt t="139625" x="4870450" y="4216400"/>
          <p14:tracePt t="139892" x="4870450" y="4222750"/>
          <p14:tracePt t="139951" x="4864100" y="4222750"/>
          <p14:tracePt t="139973" x="4857750" y="4229100"/>
          <p14:tracePt t="139983" x="4857750" y="4235450"/>
          <p14:tracePt t="139996" x="4851400" y="4241800"/>
          <p14:tracePt t="140004" x="4845050" y="4241800"/>
          <p14:tracePt t="140013" x="4838700" y="4241800"/>
          <p14:tracePt t="140029" x="4826000" y="4254500"/>
          <p14:tracePt t="140047" x="4800600" y="4260850"/>
          <p14:tracePt t="140063" x="4794250" y="4267200"/>
          <p14:tracePt t="140079" x="4787900" y="4267200"/>
          <p14:tracePt t="140096" x="4781550" y="4267200"/>
          <p14:tracePt t="140113" x="4775200" y="4267200"/>
          <p14:tracePt t="140129" x="4768850" y="4267200"/>
          <p14:tracePt t="140146" x="4762500" y="4267200"/>
          <p14:tracePt t="140163" x="4756150" y="4267200"/>
          <p14:tracePt t="140212" x="4749800" y="4267200"/>
          <p14:tracePt t="140226" x="4737100" y="4267200"/>
          <p14:tracePt t="140235" x="4724400" y="4267200"/>
          <p14:tracePt t="140247" x="4667250" y="4267200"/>
          <p14:tracePt t="140262" x="4578350" y="4254500"/>
          <p14:tracePt t="140279" x="4483100" y="4241800"/>
          <p14:tracePt t="140825" x="4489450" y="4241800"/>
          <p14:tracePt t="140834" x="4502150" y="4248150"/>
          <p14:tracePt t="140845" x="4508500" y="4254500"/>
          <p14:tracePt t="140862" x="4527550" y="4260850"/>
          <p14:tracePt t="140878" x="4533900" y="4260850"/>
          <p14:tracePt t="140912" x="4546600" y="4260850"/>
          <p14:tracePt t="140988" x="4546600" y="4267200"/>
          <p14:tracePt t="140997" x="4552950" y="4267200"/>
          <p14:tracePt t="141004" x="4565650" y="4267200"/>
          <p14:tracePt t="141012" x="4610100" y="4279900"/>
          <p14:tracePt t="141028" x="4699000" y="4318000"/>
          <p14:tracePt t="141045" x="4762500" y="4343400"/>
          <p14:tracePt t="141062" x="4851400" y="4375150"/>
          <p14:tracePt t="141078" x="4876800" y="4381500"/>
          <p14:tracePt t="141095" x="4889500" y="4387850"/>
          <p14:tracePt t="141111" x="4895850" y="4387850"/>
          <p14:tracePt t="141129" x="4921250" y="4400550"/>
          <p14:tracePt t="143925" x="4908550" y="4394200"/>
          <p14:tracePt t="143931" x="4889500" y="4381500"/>
          <p14:tracePt t="143940" x="4864100" y="4368800"/>
          <p14:tracePt t="143957" x="4813300" y="4349750"/>
          <p14:tracePt t="143975" x="4775200" y="4330700"/>
          <p14:tracePt t="143990" x="4762500" y="4330700"/>
          <p14:tracePt t="144007" x="4749800" y="4330700"/>
          <p14:tracePt t="144024" x="4743450" y="4330700"/>
          <p14:tracePt t="144041" x="4737100" y="4330700"/>
          <p14:tracePt t="144057" x="4730750" y="4330700"/>
          <p14:tracePt t="144074" x="4724400" y="4330700"/>
          <p14:tracePt t="144090" x="4718050" y="4330700"/>
          <p14:tracePt t="144107" x="4711700" y="4330700"/>
          <p14:tracePt t="144124" x="4705350" y="4337050"/>
          <p14:tracePt t="144140" x="4699000" y="4349750"/>
          <p14:tracePt t="144157" x="4686300" y="4381500"/>
          <p14:tracePt t="144174" x="4679950" y="4400550"/>
          <p14:tracePt t="144180" x="4673600" y="4413250"/>
          <p14:tracePt t="144191" x="4673600" y="4432300"/>
          <p14:tracePt t="144207" x="4667250" y="4451350"/>
          <p14:tracePt t="144224" x="4654550" y="4464050"/>
          <p14:tracePt t="144240" x="4654550" y="4470400"/>
          <p14:tracePt t="144257" x="4641850" y="4483100"/>
          <p14:tracePt t="144273" x="4635500" y="4489450"/>
          <p14:tracePt t="144421" x="4635500" y="4483100"/>
          <p14:tracePt t="144428" x="4635500" y="4476750"/>
          <p14:tracePt t="144440" x="4641850" y="4470400"/>
          <p14:tracePt t="144457" x="4648200" y="4457700"/>
          <p14:tracePt t="144473" x="4654550" y="4438650"/>
          <p14:tracePt t="144490" x="4660900" y="4438650"/>
          <p14:tracePt t="144506" x="4660900" y="4432300"/>
          <p14:tracePt t="144524" x="4667250" y="4419600"/>
          <p14:tracePt t="144539" x="4673600" y="4413250"/>
          <p14:tracePt t="144556" x="4679950" y="4406900"/>
          <p14:tracePt t="144573" x="4686300" y="4406900"/>
          <p14:tracePt t="144590" x="4686300" y="4394200"/>
          <p14:tracePt t="144606" x="4692650" y="4387850"/>
          <p14:tracePt t="144623" x="4692650" y="4375150"/>
          <p14:tracePt t="144639" x="4692650" y="4368800"/>
          <p14:tracePt t="144657" x="4692650" y="4356100"/>
          <p14:tracePt t="144673" x="4699000" y="4349750"/>
          <p14:tracePt t="144689" x="4699000" y="4343400"/>
          <p14:tracePt t="144695" x="4705350" y="4337050"/>
          <p14:tracePt t="144706" x="4705350" y="4330700"/>
          <p14:tracePt t="144724" x="4705350" y="4324350"/>
          <p14:tracePt t="144739" x="4705350" y="4318000"/>
          <p14:tracePt t="144756" x="4705350" y="4311650"/>
          <p14:tracePt t="144772" x="4705350" y="4305300"/>
          <p14:tracePt t="144789" x="4711700" y="4298950"/>
          <p14:tracePt t="144805" x="4711700" y="4292600"/>
          <p14:tracePt t="144850" x="4718050" y="4292600"/>
          <p14:tracePt t="144879" x="4724400" y="4292600"/>
          <p14:tracePt t="144887" x="4730750" y="4292600"/>
          <p14:tracePt t="144895" x="4800600" y="4298950"/>
          <p14:tracePt t="144905" x="4876800" y="4318000"/>
          <p14:tracePt t="144922" x="4978400" y="4343400"/>
          <p14:tracePt t="144938" x="5022850" y="4349750"/>
          <p14:tracePt t="144955" x="5041900" y="4349750"/>
          <p14:tracePt t="144972" x="5048250" y="4349750"/>
          <p14:tracePt t="144988" x="5054600" y="4349750"/>
          <p14:tracePt t="145005" x="5060950" y="4349750"/>
          <p14:tracePt t="145021" x="5067300" y="4349750"/>
          <p14:tracePt t="145043" x="5080000" y="4349750"/>
          <p14:tracePt t="145055" x="5099050" y="4362450"/>
          <p14:tracePt t="145071" x="5137150" y="4394200"/>
          <p14:tracePt t="145088" x="5149850" y="4400550"/>
          <p14:tracePt t="145105" x="5156200" y="4400550"/>
          <p14:tracePt t="145121" x="5162550" y="4400550"/>
          <p14:tracePt t="153538" x="5143500" y="4400550"/>
          <p14:tracePt t="153546" x="5124450" y="4387850"/>
          <p14:tracePt t="153553" x="5099050" y="4381500"/>
          <p14:tracePt t="153560" x="5086350" y="4375150"/>
          <p14:tracePt t="153577" x="5022850" y="4349750"/>
          <p14:tracePt t="153593" x="4953000" y="4318000"/>
          <p14:tracePt t="153611" x="4781550" y="4260850"/>
          <p14:tracePt t="153627" x="4660900" y="4229100"/>
          <p14:tracePt t="153643" x="4527550" y="4197350"/>
          <p14:tracePt t="153660" x="4394200" y="4152900"/>
          <p14:tracePt t="153678" x="4222750" y="4121150"/>
          <p14:tracePt t="153693" x="4165600" y="4121150"/>
          <p14:tracePt t="153710" x="4121150" y="4121150"/>
          <p14:tracePt t="153727" x="4089400" y="4133850"/>
          <p14:tracePt t="153744" x="4044950" y="4159250"/>
          <p14:tracePt t="153759" x="4019550" y="4171950"/>
          <p14:tracePt t="153776" x="4000500" y="4184650"/>
          <p14:tracePt t="153793" x="3975100" y="4203700"/>
          <p14:tracePt t="153810" x="3956050" y="4216400"/>
          <p14:tracePt t="153826" x="3930650" y="4241800"/>
          <p14:tracePt t="153842" x="3911600" y="4248150"/>
          <p14:tracePt t="153859" x="3898900" y="4260850"/>
          <p14:tracePt t="153876" x="3892550" y="4260850"/>
          <p14:tracePt t="153893" x="3873500" y="4273550"/>
          <p14:tracePt t="153909" x="3873500" y="4279900"/>
          <p14:tracePt t="153926" x="3860800" y="4279900"/>
          <p14:tracePt t="153942" x="3854450" y="4279900"/>
          <p14:tracePt t="153959" x="3848100" y="4279900"/>
          <p14:tracePt t="153975" x="3841750" y="4279900"/>
          <p14:tracePt t="154018" x="3841750" y="4286250"/>
          <p14:tracePt t="154033" x="3841750" y="4298950"/>
          <p14:tracePt t="154042" x="3841750" y="4305300"/>
          <p14:tracePt t="154059" x="3854450" y="4343400"/>
          <p14:tracePt t="154075" x="3879850" y="4406900"/>
          <p14:tracePt t="154092" x="3917950" y="4470400"/>
          <p14:tracePt t="154109" x="3930650" y="4495800"/>
          <p14:tracePt t="154125" x="3937000" y="4508500"/>
          <p14:tracePt t="154142" x="3943350" y="4514850"/>
          <p14:tracePt t="154159" x="3943350" y="4521200"/>
          <p14:tracePt t="154175" x="3943350" y="4527550"/>
          <p14:tracePt t="154192" x="3956050" y="4533900"/>
          <p14:tracePt t="154209" x="3962400" y="4540250"/>
          <p14:tracePt t="154226" x="3968750" y="4552950"/>
          <p14:tracePt t="154353" x="3962400" y="4552950"/>
          <p14:tracePt t="154362" x="3949700" y="4546600"/>
          <p14:tracePt t="154368" x="3930650" y="4540250"/>
          <p14:tracePt t="154377" x="3911600" y="4527550"/>
          <p14:tracePt t="154392" x="3873500" y="4514850"/>
          <p14:tracePt t="154408" x="3835400" y="4502150"/>
          <p14:tracePt t="154426" x="3790950" y="4495800"/>
          <p14:tracePt t="154761" x="3784600" y="4495800"/>
          <p14:tracePt t="154768" x="3771900" y="4495800"/>
          <p14:tracePt t="154778" x="3759200" y="4495800"/>
          <p14:tracePt t="154791" x="3740150" y="4495800"/>
          <p14:tracePt t="154808" x="3721100" y="4495800"/>
          <p14:tracePt t="154826" x="3670300" y="4489450"/>
          <p14:tracePt t="154842" x="3619500" y="4483100"/>
          <p14:tracePt t="154858" x="3575050" y="4470400"/>
          <p14:tracePt t="154875" x="3530600" y="4470400"/>
          <p14:tracePt t="154891" x="3492500" y="4464050"/>
          <p14:tracePt t="154908" x="3429000" y="4457700"/>
          <p14:tracePt t="154925" x="3397250" y="4451350"/>
          <p14:tracePt t="154941" x="3359150" y="4445000"/>
          <p14:tracePt t="154958" x="3321050" y="4438650"/>
          <p14:tracePt t="154976" x="3270250" y="4425950"/>
          <p14:tracePt t="154991" x="3238500" y="4419600"/>
          <p14:tracePt t="155008" x="3213100" y="4419600"/>
          <p14:tracePt t="155025" x="3206750" y="4419600"/>
          <p14:tracePt t="155041" x="3194050" y="4419600"/>
          <p14:tracePt t="155058" x="3187700" y="4419600"/>
          <p14:tracePt t="155075" x="3181350" y="4419600"/>
          <p14:tracePt t="156228" x="3181350" y="4413250"/>
          <p14:tracePt t="156235" x="3181350" y="4406900"/>
          <p14:tracePt t="157392" x="3181350" y="4400550"/>
          <p14:tracePt t="157414" x="3181350" y="4394200"/>
          <p14:tracePt t="157429" x="3181350" y="4387850"/>
          <p14:tracePt t="158504" x="3187700" y="4387850"/>
          <p14:tracePt t="162869" x="3181350" y="4387850"/>
          <p14:tracePt t="162877" x="3168650" y="4387850"/>
          <p14:tracePt t="162886" x="3149600" y="4387850"/>
          <p14:tracePt t="162898" x="3098800" y="4387850"/>
          <p14:tracePt t="162914" x="3054350" y="4387850"/>
          <p14:tracePt t="162930" x="3003550" y="4387850"/>
          <p14:tracePt t="162946" x="2971800" y="4387850"/>
          <p14:tracePt t="162964" x="2940050" y="4387850"/>
          <p14:tracePt t="162980" x="2908300" y="4387850"/>
          <p14:tracePt t="162997" x="2889250" y="4387850"/>
          <p14:tracePt t="163013" x="2876550" y="4387850"/>
          <p14:tracePt t="163047" x="2863850" y="4387850"/>
          <p14:tracePt t="163079" x="2851150" y="4387850"/>
          <p14:tracePt t="163129" x="2844800" y="4387850"/>
          <p14:tracePt t="166612" x="2851150" y="4387850"/>
          <p14:tracePt t="166679" x="2857500" y="4387850"/>
          <p14:tracePt t="166924" x="2863850" y="4387850"/>
          <p14:tracePt t="166931" x="2870200" y="4387850"/>
          <p14:tracePt t="166984" x="2876550" y="4387850"/>
          <p14:tracePt t="166998" x="2889250" y="4387850"/>
          <p14:tracePt t="167013" x="2895600" y="4387850"/>
          <p14:tracePt t="167020" x="2908300" y="4387850"/>
          <p14:tracePt t="167035" x="2914650" y="4387850"/>
          <p14:tracePt t="167044" x="2921000" y="4387850"/>
          <p14:tracePt t="167058" x="2933700" y="4387850"/>
          <p14:tracePt t="167074" x="2940050" y="4387850"/>
          <p14:tracePt t="167090" x="2946400" y="4387850"/>
          <p14:tracePt t="167108" x="2965450" y="4387850"/>
          <p14:tracePt t="167124" x="2978150" y="4381500"/>
          <p14:tracePt t="167140" x="3003550" y="4375150"/>
          <p14:tracePt t="167157" x="3016250" y="4368800"/>
          <p14:tracePt t="167175" x="3048000" y="4362450"/>
          <p14:tracePt t="167190" x="3067050" y="4362450"/>
          <p14:tracePt t="167197" x="3086100" y="4356100"/>
          <p14:tracePt t="167207" x="3098800" y="4349750"/>
          <p14:tracePt t="167224" x="3143250" y="4343400"/>
          <p14:tracePt t="167241" x="3238500" y="4324350"/>
          <p14:tracePt t="167257" x="3352800" y="4273550"/>
          <p14:tracePt t="167273" x="3486150" y="4222750"/>
          <p14:tracePt t="167290" x="3613150" y="4191000"/>
          <p14:tracePt t="167309" x="3721100" y="4146550"/>
          <p14:tracePt t="167324" x="3765550" y="4121150"/>
          <p14:tracePt t="167340" x="3797300" y="4102100"/>
          <p14:tracePt t="167357" x="3835400" y="4076700"/>
          <p14:tracePt t="167373" x="3854450" y="4064000"/>
          <p14:tracePt t="167390" x="3867150" y="4051300"/>
          <p14:tracePt t="167407" x="3873500" y="4044950"/>
          <p14:tracePt t="167424" x="3879850" y="4038600"/>
          <p14:tracePt t="167457" x="3886200" y="4038600"/>
          <p14:tracePt t="167858" x="3886200" y="4051300"/>
          <p14:tracePt t="167865" x="3892550" y="4070350"/>
          <p14:tracePt t="167873" x="3892550" y="4076700"/>
          <p14:tracePt t="167889" x="3892550" y="4102100"/>
          <p14:tracePt t="167906" x="3892550" y="4121150"/>
          <p14:tracePt t="167924" x="3892550" y="4140200"/>
          <p14:tracePt t="167939" x="3898900" y="4152900"/>
          <p14:tracePt t="167956" x="3898900" y="4165600"/>
          <p14:tracePt t="167973" x="3898900" y="4178300"/>
          <p14:tracePt t="167990" x="3911600" y="4203700"/>
          <p14:tracePt t="168006" x="3917950" y="4229100"/>
          <p14:tracePt t="168022" x="3924300" y="4248150"/>
          <p14:tracePt t="168039" x="3930650" y="4267200"/>
          <p14:tracePt t="168057" x="3937000" y="4311650"/>
          <p14:tracePt t="168073" x="3943350" y="4343400"/>
          <p14:tracePt t="168089" x="3956050" y="4368800"/>
          <p14:tracePt t="168106" x="3956050" y="4400550"/>
          <p14:tracePt t="168123" x="3956050" y="4413250"/>
          <p14:tracePt t="168156" x="3956050" y="4425950"/>
          <p14:tracePt t="168540" x="3968750" y="4438650"/>
          <p14:tracePt t="168547" x="3994150" y="4445000"/>
          <p14:tracePt t="168556" x="4000500" y="4457700"/>
          <p14:tracePt t="168572" x="4076700" y="4533900"/>
          <p14:tracePt t="168588" x="4159250" y="4610100"/>
          <p14:tracePt t="168606" x="4222750" y="4679950"/>
          <p14:tracePt t="168622" x="4248150" y="4705350"/>
          <p14:tracePt t="168639" x="4254500" y="4718050"/>
          <p14:tracePt t="168655" x="4260850" y="4724400"/>
          <p14:tracePt t="168673" x="4318000" y="4756150"/>
          <p14:tracePt t="168688" x="4406900" y="4787900"/>
          <p14:tracePt t="168705" x="4521200" y="4813300"/>
          <p14:tracePt t="168722" x="4559300" y="4819650"/>
          <p14:tracePt t="168738" x="4578350" y="4819650"/>
          <p14:tracePt t="168754" x="4591050" y="4819650"/>
          <p14:tracePt t="168771" x="4597400" y="4819650"/>
          <p14:tracePt t="168787" x="4603750" y="4819650"/>
          <p14:tracePt t="168804" x="4622800" y="4819650"/>
          <p14:tracePt t="168821" x="4629150" y="4819650"/>
          <p14:tracePt t="168837" x="4635500" y="4819650"/>
          <p14:tracePt t="168854" x="4641850" y="4819650"/>
          <p14:tracePt t="169318" x="4635500" y="4819650"/>
          <p14:tracePt t="169333" x="4610100" y="4819650"/>
          <p14:tracePt t="169341" x="4559300" y="4813300"/>
          <p14:tracePt t="169354" x="4495800" y="4800600"/>
          <p14:tracePt t="169370" x="4457700" y="4787900"/>
          <p14:tracePt t="169387" x="4438650" y="4781550"/>
          <p14:tracePt t="169404" x="4419600" y="4781550"/>
          <p14:tracePt t="169421" x="4413250" y="4781550"/>
          <p14:tracePt t="169437" x="4406900" y="4781550"/>
          <p14:tracePt t="169454" x="4400550" y="4781550"/>
          <p14:tracePt t="169470" x="4394200" y="4781550"/>
          <p14:tracePt t="169488" x="4387850" y="4781550"/>
          <p14:tracePt t="169555" x="4381500" y="4775200"/>
          <p14:tracePt t="169563" x="4356100" y="4768850"/>
          <p14:tracePt t="169571" x="4337050" y="4768850"/>
          <p14:tracePt t="169587" x="4254500" y="4743450"/>
          <p14:tracePt t="169603" x="4171950" y="4724400"/>
          <p14:tracePt t="169621" x="4076700" y="4699000"/>
          <p14:tracePt t="169637" x="4032250" y="4699000"/>
          <p14:tracePt t="169653" x="4006850" y="4699000"/>
          <p14:tracePt t="169670" x="4000500" y="4699000"/>
          <p14:tracePt t="169688" x="3987800" y="4699000"/>
          <p14:tracePt t="169703" x="3981450" y="4699000"/>
          <p14:tracePt t="169720" x="3975100" y="4699000"/>
          <p14:tracePt t="169737" x="3968750" y="4699000"/>
          <p14:tracePt t="169754" x="3937000" y="4692650"/>
          <p14:tracePt t="169770" x="3917950" y="4686300"/>
          <p14:tracePt t="169787" x="3898900" y="4686300"/>
          <p14:tracePt t="169804" x="3879850" y="4679950"/>
          <p14:tracePt t="169821" x="3860800" y="4679950"/>
          <p14:tracePt t="169837" x="3854450" y="4673600"/>
          <p14:tracePt t="169853" x="3854450" y="4667250"/>
          <p14:tracePt t="169870" x="3848100" y="4667250"/>
          <p14:tracePt t="170148" x="3835400" y="4679950"/>
          <p14:tracePt t="170155" x="3829050" y="4724400"/>
          <p14:tracePt t="170170" x="3810000" y="4876800"/>
          <p14:tracePt t="170186" x="3816350" y="4972050"/>
          <p14:tracePt t="170193" x="3816350" y="5035550"/>
          <p14:tracePt t="170203" x="3822700" y="5124450"/>
          <p14:tracePt t="170220" x="3841750" y="5314950"/>
          <p14:tracePt t="170237" x="3848100" y="5473700"/>
          <p14:tracePt t="170252" x="3848100" y="5524500"/>
          <p14:tracePt t="170269" x="3848100" y="5562600"/>
          <p14:tracePt t="170286" x="3848100" y="5588000"/>
          <p14:tracePt t="170303" x="3848100" y="5619750"/>
          <p14:tracePt t="170319" x="3848100" y="5632450"/>
          <p14:tracePt t="170336" x="3848100" y="5664200"/>
          <p14:tracePt t="170353" x="3873500" y="5721350"/>
          <p14:tracePt t="170370" x="3981450" y="5867400"/>
          <p14:tracePt t="170386" x="4013200" y="5905500"/>
          <p14:tracePt t="170402" x="4019550" y="5918200"/>
          <p14:tracePt t="170419" x="4025900" y="5930900"/>
          <p14:tracePt t="170437" x="4032250" y="5937250"/>
          <p14:tracePt t="170452" x="4038600" y="5943600"/>
          <p14:tracePt t="170469" x="4044950" y="5943600"/>
          <p14:tracePt t="170569" x="4051300" y="5943600"/>
          <p14:tracePt t="170584" x="4057650" y="5937250"/>
          <p14:tracePt t="170600" x="4064000" y="5937250"/>
          <p14:tracePt t="170609" x="4064000" y="5930900"/>
          <p14:tracePt t="170619" x="4064000" y="5924550"/>
          <p14:tracePt t="170637" x="4076700" y="5905500"/>
          <p14:tracePt t="170652" x="4083050" y="5892800"/>
          <p14:tracePt t="170669" x="4089400" y="5873750"/>
          <p14:tracePt t="170686" x="4095750" y="5854700"/>
          <p14:tracePt t="170691" x="4102100" y="5848350"/>
          <p14:tracePt t="170702" x="4102100" y="5842000"/>
          <p14:tracePt t="170719" x="4114800" y="5835650"/>
          <p14:tracePt t="170735" x="4102100" y="5784850"/>
          <p14:tracePt t="170752" x="4051300" y="5734050"/>
          <p14:tracePt t="170769" x="4006850" y="5695950"/>
          <p14:tracePt t="170786" x="3968750" y="5670550"/>
          <p14:tracePt t="170802" x="3962400" y="5657850"/>
          <p14:tracePt t="170818" x="3943350" y="5645150"/>
          <p14:tracePt t="170836" x="3917950" y="5632450"/>
          <p14:tracePt t="170852" x="3911600" y="5626100"/>
          <p14:tracePt t="170868" x="3905250" y="5619750"/>
          <p14:tracePt t="170886" x="3898900" y="5619750"/>
          <p14:tracePt t="170902" x="3892550" y="5619750"/>
          <p14:tracePt t="170918" x="3886200" y="5619750"/>
          <p14:tracePt t="170935" x="3879850" y="5619750"/>
          <p14:tracePt t="170986" x="3867150" y="5607050"/>
          <p14:tracePt t="170993" x="3860800" y="5594350"/>
          <p14:tracePt t="171001" x="3841750" y="5581650"/>
          <p14:tracePt t="171018" x="3797300" y="5549900"/>
          <p14:tracePt t="171035" x="3771900" y="5524500"/>
          <p14:tracePt t="171052" x="3752850" y="5505450"/>
          <p14:tracePt t="171068" x="3740150" y="5499100"/>
          <p14:tracePt t="171085" x="3740150" y="5492750"/>
          <p14:tracePt t="171101" x="3733800" y="5486400"/>
          <p14:tracePt t="171119" x="3727450" y="5486400"/>
          <p14:tracePt t="172238" x="3727450" y="5480050"/>
          <p14:tracePt t="172523" x="3733800" y="5473700"/>
          <p14:tracePt t="172537" x="3746500" y="5461000"/>
          <p14:tracePt t="172544" x="3759200" y="5454650"/>
          <p14:tracePt t="172552" x="3765550" y="5454650"/>
          <p14:tracePt t="172566" x="3790950" y="5435600"/>
          <p14:tracePt t="172582" x="3822700" y="5429250"/>
          <p14:tracePt t="172601" x="3879850" y="5416550"/>
          <p14:tracePt t="172616" x="3924300" y="5403850"/>
          <p14:tracePt t="172633" x="3987800" y="5397500"/>
          <p14:tracePt t="172649" x="4032250" y="5384800"/>
          <p14:tracePt t="172667" x="4083050" y="5378450"/>
          <p14:tracePt t="172683" x="4095750" y="5378450"/>
          <p14:tracePt t="172699" x="4102100" y="5378450"/>
          <p14:tracePt t="172716" x="4108450" y="5378450"/>
          <p14:tracePt t="172733" x="4114800" y="5378450"/>
          <p14:tracePt t="172942" x="4121150" y="5378450"/>
          <p14:tracePt t="172951" x="4127500" y="5378450"/>
          <p14:tracePt t="173566" x="4127500" y="5384800"/>
          <p14:tracePt t="173572" x="4127500" y="5391150"/>
          <p14:tracePt t="173581" x="4127500" y="5397500"/>
          <p14:tracePt t="173598" x="4127500" y="5403850"/>
          <p14:tracePt t="173615" x="4127500" y="5410200"/>
          <p14:tracePt t="174032" x="4127500" y="5422900"/>
          <p14:tracePt t="174040" x="4127500" y="5429250"/>
          <p14:tracePt t="174048" x="4127500" y="5435600"/>
          <p14:tracePt t="174064" x="4127500" y="5448300"/>
          <p14:tracePt t="174081" x="4127500" y="5461000"/>
          <p14:tracePt t="174098" x="4127500" y="5467350"/>
          <p14:tracePt t="174113" x="4121150" y="5480050"/>
          <p14:tracePt t="174147" x="4121150" y="5486400"/>
          <p14:tracePt t="174164" x="4121150" y="5492750"/>
          <p14:tracePt t="174180" x="4121150" y="5505450"/>
          <p14:tracePt t="174197" x="4114800" y="5505450"/>
          <p14:tracePt t="174213" x="4108450" y="5511800"/>
          <p14:tracePt t="174232" x="4108450" y="5518150"/>
          <p14:tracePt t="181220" x="4089400" y="5518150"/>
          <p14:tracePt t="181227" x="4070350" y="5518150"/>
          <p14:tracePt t="181236" x="4057650" y="5518150"/>
          <p14:tracePt t="181253" x="4019550" y="5518150"/>
          <p14:tracePt t="181269" x="4000500" y="5518150"/>
          <p14:tracePt t="181286" x="3975100" y="5518150"/>
          <p14:tracePt t="181303" x="3937000" y="5505450"/>
          <p14:tracePt t="181319" x="3911600" y="5499100"/>
          <p14:tracePt t="181336" x="3905250" y="5499100"/>
          <p14:tracePt t="181353" x="3892550" y="5499100"/>
          <p14:tracePt t="181369" x="3886200" y="5499100"/>
          <p14:tracePt t="181386" x="3873500" y="5499100"/>
          <p14:tracePt t="181419" x="3867150" y="5499100"/>
          <p14:tracePt t="181464" x="3860800" y="5499100"/>
          <p14:tracePt t="181473" x="3848100" y="5486400"/>
          <p14:tracePt t="181479" x="3822700" y="5480050"/>
          <p14:tracePt t="181488" x="3797300" y="5473700"/>
          <p14:tracePt t="181503" x="3733800" y="5448300"/>
          <p14:tracePt t="181519" x="3689350" y="5435600"/>
          <p14:tracePt t="181918" x="3689350" y="5441950"/>
          <p14:tracePt t="181925" x="3689350" y="5461000"/>
          <p14:tracePt t="181935" x="3689350" y="5480050"/>
          <p14:tracePt t="181952" x="3689350" y="5549900"/>
          <p14:tracePt t="181969" x="3714750" y="5626100"/>
          <p14:tracePt t="181985" x="3727450" y="5657850"/>
          <p14:tracePt t="182002" x="3727450" y="5670550"/>
          <p14:tracePt t="182019" x="3727450" y="5683250"/>
          <p14:tracePt t="182036" x="3727450" y="5689600"/>
          <p14:tracePt t="182052" x="3727450" y="5695950"/>
          <p14:tracePt t="182069" x="3727450" y="5702300"/>
          <p14:tracePt t="182102" x="3727450" y="5708650"/>
          <p14:tracePt t="182222" x="3733800" y="5708650"/>
          <p14:tracePt t="182259" x="3740150" y="5708650"/>
          <p14:tracePt t="182756" x="3746500" y="5708650"/>
          <p14:tracePt t="182763" x="3752850" y="5702300"/>
          <p14:tracePt t="182793" x="3752850" y="5695950"/>
          <p14:tracePt t="182808" x="3752850" y="5689600"/>
          <p14:tracePt t="182815" x="3759200" y="5689600"/>
          <p14:tracePt t="182830" x="3759200" y="5683250"/>
          <p14:tracePt t="182840" x="3759200" y="5676900"/>
          <p14:tracePt t="182855" x="3759200" y="5670550"/>
          <p14:tracePt t="182868" x="3765550" y="5670550"/>
          <p14:tracePt t="182884" x="3771900" y="5664200"/>
          <p14:tracePt t="182901" x="3771900" y="5657850"/>
          <p14:tracePt t="182934" x="3771900" y="5651500"/>
          <p14:tracePt t="182951" x="3778250" y="5645150"/>
          <p14:tracePt t="182968" x="3784600" y="5638800"/>
          <p14:tracePt t="182985" x="3790950" y="5626100"/>
          <p14:tracePt t="183001" x="3797300" y="5607050"/>
          <p14:tracePt t="183017" x="3810000" y="5581650"/>
          <p14:tracePt t="183034" x="3816350" y="5556250"/>
          <p14:tracePt t="183052" x="3816350" y="5537200"/>
          <p14:tracePt t="183067" x="3816350" y="5530850"/>
          <p14:tracePt t="183084" x="3816350" y="5518150"/>
          <p14:tracePt t="183118" x="3816350" y="5511800"/>
          <p14:tracePt t="183512" x="3816350" y="5518150"/>
          <p14:tracePt t="183527" x="3816350" y="5530850"/>
          <p14:tracePt t="183535" x="3816350" y="5537200"/>
          <p14:tracePt t="183549" x="3816350" y="5543550"/>
          <p14:tracePt t="183557" x="3816350" y="5549900"/>
          <p14:tracePt t="183573" x="3816350" y="5556250"/>
          <p14:tracePt t="183583" x="3816350" y="5562600"/>
          <p14:tracePt t="183600" x="3816350" y="5575300"/>
          <p14:tracePt t="183617" x="3816350" y="5588000"/>
          <p14:tracePt t="183651" x="3816350" y="5594350"/>
          <p14:tracePt t="183667" x="3816350" y="5600700"/>
          <p14:tracePt t="183683" x="3816350" y="5613400"/>
          <p14:tracePt t="183700" x="3816350" y="5619750"/>
          <p14:tracePt t="183749" x="3816350" y="5626100"/>
          <p14:tracePt t="183786" x="3816350" y="5632450"/>
          <p14:tracePt t="184727" x="3816350" y="5626100"/>
          <p14:tracePt t="186943" x="3810000" y="5626100"/>
          <p14:tracePt t="186987" x="3803650" y="5626100"/>
          <p14:tracePt t="187017" x="3797300" y="5626100"/>
          <p14:tracePt t="187033" x="3790950" y="5626100"/>
          <p14:tracePt t="187054" x="3784600" y="5626100"/>
          <p14:tracePt t="187062" x="3778250" y="5626100"/>
          <p14:tracePt t="187069" x="3778250" y="5632450"/>
          <p14:tracePt t="187084" x="3771900" y="5632450"/>
          <p14:tracePt t="187095" x="3771900" y="5638800"/>
          <p14:tracePt t="187111" x="3759200" y="5645150"/>
          <p14:tracePt t="187128" x="3752850" y="5645150"/>
          <p14:tracePt t="187145" x="3746500" y="5645150"/>
          <p14:tracePt t="187178" x="3733800" y="5645150"/>
          <p14:tracePt t="187195" x="3733800" y="5651500"/>
          <p14:tracePt t="188514" x="3733800" y="5645150"/>
          <p14:tracePt t="188522" x="3733800" y="5638800"/>
          <p14:tracePt t="188611" x="3733800" y="5632450"/>
          <p14:tracePt t="188626" x="3740150" y="5632450"/>
          <p14:tracePt t="188670" x="3740150" y="5626100"/>
          <p14:tracePt t="189019" x="3740150" y="5632450"/>
          <p14:tracePt t="189055" x="3740150" y="5638800"/>
          <p14:tracePt t="189070" x="3740150" y="5645150"/>
          <p14:tracePt t="189085" x="3740150" y="5651500"/>
          <p14:tracePt t="189100" x="3733800" y="5651500"/>
          <p14:tracePt t="189109" x="3727450" y="5651500"/>
          <p14:tracePt t="189125" x="3727450" y="5657850"/>
          <p14:tracePt t="189142" x="3721100" y="5664200"/>
          <p14:tracePt t="189159" x="3714750" y="5664200"/>
          <p14:tracePt t="189175" x="3702050" y="5676900"/>
          <p14:tracePt t="189209" x="3695700" y="5676900"/>
          <p14:tracePt t="189857" x="3695700" y="5670550"/>
          <p14:tracePt t="189880" x="3695700" y="5664200"/>
          <p14:tracePt t="189895" x="3695700" y="5657850"/>
          <p14:tracePt t="189916" x="3695700" y="5651500"/>
          <p14:tracePt t="189923" x="3695700" y="5645150"/>
          <p14:tracePt t="189939" x="3702050" y="5638800"/>
          <p14:tracePt t="189949" x="3708400" y="5638800"/>
          <p14:tracePt t="189962" x="3708400" y="5632450"/>
          <p14:tracePt t="189974" x="3708400" y="5626100"/>
          <p14:tracePt t="189991" x="3714750" y="5619750"/>
          <p14:tracePt t="190007" x="3714750" y="5613400"/>
          <p14:tracePt t="190041" x="3721100" y="5607050"/>
          <p14:tracePt t="190075" x="3721100" y="5600700"/>
          <p14:tracePt t="190091" x="3721100" y="5594350"/>
          <p14:tracePt t="190197" x="3721100" y="5588000"/>
          <p14:tracePt t="190204" x="3721100" y="5581650"/>
          <p14:tracePt t="190213" x="3727450" y="5581650"/>
          <p14:tracePt t="190234" x="3733800" y="5575300"/>
          <p14:tracePt t="190264" x="3733800" y="5568950"/>
          <p14:tracePt t="190294" x="3733800" y="5562600"/>
          <p14:tracePt t="190302" x="3740150" y="5562600"/>
          <p14:tracePt t="190324" x="3740150" y="5556250"/>
          <p14:tracePt t="190338" x="3740150" y="5549900"/>
          <p14:tracePt t="190347" x="3746500" y="5543550"/>
          <p14:tracePt t="190357" x="3752850" y="5543550"/>
          <p14:tracePt t="190374" x="3752850" y="5537200"/>
          <p14:tracePt t="190420" x="3759200" y="5537200"/>
          <p14:tracePt t="190464" x="3765550" y="5537200"/>
          <p14:tracePt t="190471" x="3771900" y="5537200"/>
          <p14:tracePt t="190502" x="3778250" y="5537200"/>
          <p14:tracePt t="190526" x="3784600" y="5537200"/>
          <p14:tracePt t="190548" x="3797300" y="5530850"/>
          <p14:tracePt t="190553" x="3803650" y="5530850"/>
          <p14:tracePt t="190562" x="3810000" y="5530850"/>
          <p14:tracePt t="190573" x="3822700" y="5524500"/>
          <p14:tracePt t="190590" x="3854450" y="5511800"/>
          <p14:tracePt t="190606" x="3867150" y="5505450"/>
          <p14:tracePt t="190622" x="3879850" y="5499100"/>
          <p14:tracePt t="190639" x="3886200" y="5499100"/>
          <p14:tracePt t="190656" x="3892550" y="5492750"/>
          <p14:tracePt t="190672" x="3898900" y="5492750"/>
          <p14:tracePt t="190689" x="3905250" y="5492750"/>
          <p14:tracePt t="190706" x="3924300" y="5492750"/>
          <p14:tracePt t="190723" x="3962400" y="5505450"/>
          <p14:tracePt t="190739" x="3981450" y="5511800"/>
          <p14:tracePt t="190756" x="4006850" y="5511800"/>
          <p14:tracePt t="190772" x="4038600" y="5524500"/>
          <p14:tracePt t="190789" x="4083050" y="5537200"/>
          <p14:tracePt t="190806" x="4108450" y="5543550"/>
          <p14:tracePt t="190823" x="4146550" y="5556250"/>
          <p14:tracePt t="190839" x="4178300" y="5562600"/>
          <p14:tracePt t="190856" x="4210050" y="5568950"/>
          <p14:tracePt t="190872" x="4235450" y="5568950"/>
          <p14:tracePt t="190889" x="4241800" y="5568950"/>
          <p14:tracePt t="190905" x="4254500" y="5568950"/>
          <p14:tracePt t="190922" x="4267200" y="5568950"/>
          <p14:tracePt t="191204" x="4260850" y="5568950"/>
          <p14:tracePt t="191211" x="4248150" y="5575300"/>
          <p14:tracePt t="191221" x="4241800" y="5581650"/>
          <p14:tracePt t="191239" x="4216400" y="5588000"/>
          <p14:tracePt t="191255" x="4203700" y="5594350"/>
          <p14:tracePt t="191272" x="4191000" y="5594350"/>
          <p14:tracePt t="191288" x="4184650" y="5594350"/>
          <p14:tracePt t="191305" x="4178300" y="5594350"/>
          <p14:tracePt t="191321" x="4165600" y="5594350"/>
          <p14:tracePt t="191338" x="4146550" y="5594350"/>
          <p14:tracePt t="191355" x="4127500" y="5594350"/>
          <p14:tracePt t="191372" x="4114800" y="5594350"/>
          <p14:tracePt t="191388" x="4102100" y="5594350"/>
          <p14:tracePt t="191405" x="4083050" y="5594350"/>
          <p14:tracePt t="191438" x="4070350" y="5594350"/>
          <p14:tracePt t="191471" x="4057650" y="5594350"/>
          <p14:tracePt t="191488" x="4051300" y="5594350"/>
          <p14:tracePt t="191552" x="4044950" y="5594350"/>
          <p14:tracePt t="191560" x="4038600" y="5594350"/>
          <p14:tracePt t="191567" x="4032250" y="5588000"/>
          <p14:tracePt t="191575" x="4019550" y="5588000"/>
          <p14:tracePt t="191588" x="4013200" y="5581650"/>
          <p14:tracePt t="191604" x="3981450" y="5575300"/>
          <p14:tracePt t="191621" x="3968750" y="5575300"/>
          <p14:tracePt t="191638" x="3962400" y="5575300"/>
          <p14:tracePt t="191654" x="3956050" y="5575300"/>
          <p14:tracePt t="191671" x="3949700" y="5575300"/>
          <p14:tracePt t="191688" x="3943350" y="5575300"/>
          <p14:tracePt t="191704" x="3937000" y="5575300"/>
          <p14:tracePt t="192094" x="3975100" y="5581650"/>
          <p14:tracePt t="192102" x="4032250" y="5600700"/>
          <p14:tracePt t="192110" x="4057650" y="5607050"/>
          <p14:tracePt t="192121" x="4083050" y="5613400"/>
          <p14:tracePt t="192138" x="4171950" y="5626100"/>
          <p14:tracePt t="192154" x="4216400" y="5632450"/>
          <p14:tracePt t="192171" x="4267200" y="5632450"/>
          <p14:tracePt t="192187" x="4318000" y="5632450"/>
          <p14:tracePt t="192193" x="4343400" y="5632450"/>
          <p14:tracePt t="192205" x="4413250" y="5632450"/>
          <p14:tracePt t="192221" x="4445000" y="5626100"/>
          <p14:tracePt t="192237" x="4476750" y="5619750"/>
          <p14:tracePt t="192254" x="4508500" y="5619750"/>
          <p14:tracePt t="192272" x="4540250" y="5607050"/>
          <p14:tracePt t="192287" x="4552950" y="5600700"/>
          <p14:tracePt t="192304" x="4559300" y="5600700"/>
          <p14:tracePt t="192338" x="4572000" y="5600700"/>
          <p14:tracePt t="192354" x="4578350" y="5600700"/>
          <p14:tracePt t="192371" x="4610100" y="5600700"/>
          <p14:tracePt t="192387" x="4648200" y="5600700"/>
          <p14:tracePt t="192404" x="4660900" y="5600700"/>
          <p14:tracePt t="192421" x="4673600" y="5600700"/>
          <p14:tracePt t="192437" x="4679950" y="5600700"/>
          <p14:tracePt t="192454" x="4686300" y="5600700"/>
          <p14:tracePt t="194674" x="4679950" y="5600700"/>
          <p14:tracePt t="194690" x="4673600" y="5600700"/>
          <p14:tracePt t="194696" x="4660900" y="5600700"/>
          <p14:tracePt t="194706" x="4654550" y="5600700"/>
          <p14:tracePt t="194718" x="4629150" y="5600700"/>
          <p14:tracePt t="194734" x="4610100" y="5600700"/>
          <p14:tracePt t="194751" x="4584700" y="5600700"/>
          <p14:tracePt t="194767" x="4565650" y="5600700"/>
          <p14:tracePt t="194785" x="4527550" y="5600700"/>
          <p14:tracePt t="194801" x="4489450" y="5594350"/>
          <p14:tracePt t="194817" x="4464050" y="5594350"/>
          <p14:tracePt t="194834" x="4438650" y="5581650"/>
          <p14:tracePt t="194851" x="4406900" y="5581650"/>
          <p14:tracePt t="194867" x="4381500" y="5581650"/>
          <p14:tracePt t="194884" x="4368800" y="5575300"/>
          <p14:tracePt t="194901" x="4362450" y="5575300"/>
          <p14:tracePt t="194917" x="4356100" y="5575300"/>
          <p14:tracePt t="194934" x="4349750" y="5562600"/>
          <p14:tracePt t="194967" x="4349750" y="5549900"/>
          <p14:tracePt t="194984" x="4349750" y="5505450"/>
          <p14:tracePt t="200227" x="4356100" y="5499100"/>
          <p14:tracePt t="200234" x="4375150" y="5499100"/>
          <p14:tracePt t="200243" x="4387850" y="5492750"/>
          <p14:tracePt t="200260" x="4432300" y="5486400"/>
          <p14:tracePt t="200276" x="4464050" y="5480050"/>
          <p14:tracePt t="200293" x="4521200" y="5473700"/>
          <p14:tracePt t="200309" x="4565650" y="5467350"/>
          <p14:tracePt t="200326" x="4603750" y="5461000"/>
          <p14:tracePt t="200345" x="4679950" y="5429250"/>
          <p14:tracePt t="200360" x="4737100" y="5403850"/>
          <p14:tracePt t="200376" x="4806950" y="5372100"/>
          <p14:tracePt t="200393" x="4851400" y="5346700"/>
          <p14:tracePt t="200409" x="4895850" y="5327650"/>
          <p14:tracePt t="200426" x="4965700" y="5283200"/>
          <p14:tracePt t="200442" x="5010150" y="5257800"/>
          <p14:tracePt t="200459" x="5041900" y="5232400"/>
          <p14:tracePt t="200475" x="5073650" y="5219700"/>
          <p14:tracePt t="200492" x="5099050" y="5207000"/>
          <p14:tracePt t="200509" x="5111750" y="5200650"/>
          <p14:tracePt t="200525" x="5118100" y="5187950"/>
          <p14:tracePt t="200542" x="5124450" y="5187950"/>
          <p14:tracePt t="200684" x="5111750" y="5187950"/>
          <p14:tracePt t="200692" x="5105400" y="5194300"/>
          <p14:tracePt t="200699" x="5092700" y="5200650"/>
          <p14:tracePt t="200708" x="5073650" y="5207000"/>
          <p14:tracePt t="200725" x="5041900" y="5226050"/>
          <p14:tracePt t="200741" x="5003800" y="5238750"/>
          <p14:tracePt t="200758" x="4959350" y="5264150"/>
          <p14:tracePt t="200775" x="4927600" y="5276850"/>
          <p14:tracePt t="200791" x="4902200" y="5295900"/>
          <p14:tracePt t="200808" x="4876800" y="5302250"/>
          <p14:tracePt t="200825" x="4851400" y="5314950"/>
          <p14:tracePt t="200841" x="4851400" y="5321300"/>
          <p14:tracePt t="200858" x="4845050" y="5321300"/>
          <p14:tracePt t="200875" x="4838700" y="5321300"/>
          <p14:tracePt t="200891" x="4832350" y="5327650"/>
          <p14:tracePt t="200908" x="4819650" y="5334000"/>
          <p14:tracePt t="200925" x="4800600" y="5346700"/>
          <p14:tracePt t="200941" x="4775200" y="5372100"/>
          <p14:tracePt t="200958" x="4718050" y="5403850"/>
          <p14:tracePt t="200974" x="4692650" y="5422900"/>
          <p14:tracePt t="200991" x="4667250" y="5441950"/>
          <p14:tracePt t="201008" x="4654550" y="5448300"/>
          <p14:tracePt t="201024" x="4641850" y="5448300"/>
          <p14:tracePt t="201041" x="4629150" y="5454650"/>
          <p14:tracePt t="201074" x="4622800" y="5454650"/>
          <p14:tracePt t="201091" x="4616450" y="5454650"/>
          <p14:tracePt t="201108" x="4610100" y="5454650"/>
          <p14:tracePt t="201136" x="4603750" y="5454650"/>
          <p14:tracePt t="201151" x="4597400" y="5454650"/>
          <p14:tracePt t="201173" x="4591050" y="5454650"/>
          <p14:tracePt t="201181" x="4584700" y="5454650"/>
          <p14:tracePt t="201663" x="4578350" y="5454650"/>
          <p14:tracePt t="201671" x="4565650" y="5454650"/>
          <p14:tracePt t="201679" x="4559300" y="5454650"/>
          <p14:tracePt t="201691" x="4552950" y="5454650"/>
          <p14:tracePt t="201708" x="4540250" y="5454650"/>
          <p14:tracePt t="201724" x="4521200" y="5454650"/>
          <p14:tracePt t="201740" x="4508500" y="5454650"/>
          <p14:tracePt t="201757" x="4489450" y="5454650"/>
          <p14:tracePt t="201774" x="4464050" y="5454650"/>
          <p14:tracePt t="201790" x="4413250" y="5454650"/>
          <p14:tracePt t="201807" x="4356100" y="5454650"/>
          <p14:tracePt t="201823" x="4292600" y="5454650"/>
          <p14:tracePt t="201841" x="4159250" y="5448300"/>
          <p14:tracePt t="201857" x="4095750" y="5448300"/>
          <p14:tracePt t="201873" x="4044950" y="5441950"/>
          <p14:tracePt t="201890" x="4000500" y="5441950"/>
          <p14:tracePt t="201907" x="3924300" y="5441950"/>
          <p14:tracePt t="203932" x="3917950" y="5441950"/>
          <p14:tracePt t="203947" x="3911600" y="5441950"/>
          <p14:tracePt t="203956" x="3905250" y="5441950"/>
          <p14:tracePt t="203963" x="3898900" y="5441950"/>
          <p14:tracePt t="203971" x="3886200" y="5441950"/>
          <p14:tracePt t="203987" x="3873500" y="5454650"/>
          <p14:tracePt t="204004" x="3854450" y="5461000"/>
          <p14:tracePt t="204021" x="3822700" y="5467350"/>
          <p14:tracePt t="204037" x="3810000" y="5473700"/>
          <p14:tracePt t="204054" x="3797300" y="5473700"/>
          <p14:tracePt t="204070" x="3790950" y="5473700"/>
          <p14:tracePt t="204087" x="3778250" y="5473700"/>
          <p14:tracePt t="204104" x="3771900" y="5473700"/>
          <p14:tracePt t="204120" x="3765550" y="5473700"/>
          <p14:tracePt t="204137" x="3759200" y="5473700"/>
          <p14:tracePt t="204154" x="3752850" y="5473700"/>
          <p14:tracePt t="204562" x="3765550" y="5467350"/>
          <p14:tracePt t="204570" x="3778250" y="5461000"/>
          <p14:tracePt t="204577" x="3790950" y="5461000"/>
          <p14:tracePt t="204593" x="3803650" y="5448300"/>
          <p14:tracePt t="204603" x="3810000" y="5441950"/>
          <p14:tracePt t="204620" x="3829050" y="5435600"/>
          <p14:tracePt t="204636" x="3835400" y="5429250"/>
          <p14:tracePt t="204653" x="3841750" y="5422900"/>
          <p14:tracePt t="204670" x="3848100" y="5416550"/>
          <p14:tracePt t="204687" x="3854450" y="5410200"/>
          <p14:tracePt t="204690" x="3860800" y="5403850"/>
          <p14:tracePt t="204712" x="3867150" y="5391150"/>
          <p14:tracePt t="204726" x="3867150" y="5384800"/>
          <p14:tracePt t="204736" x="3873500" y="5384800"/>
          <p14:tracePt t="204753" x="3879850" y="5372100"/>
          <p14:tracePt t="204770" x="3898900" y="5353050"/>
          <p14:tracePt t="204786" x="3905250" y="5346700"/>
          <p14:tracePt t="204803" x="3917950" y="5334000"/>
          <p14:tracePt t="204820" x="3937000" y="5327650"/>
          <p14:tracePt t="204836" x="3956050" y="5321300"/>
          <p14:tracePt t="204853" x="3962400" y="5314950"/>
          <p14:tracePt t="204870" x="3975100" y="5308600"/>
          <p14:tracePt t="204886" x="3987800" y="5302250"/>
          <p14:tracePt t="204903" x="4006850" y="5289550"/>
          <p14:tracePt t="204920" x="4019550" y="5289550"/>
          <p14:tracePt t="204936" x="4038600" y="5289550"/>
          <p14:tracePt t="204953" x="4051300" y="5289550"/>
          <p14:tracePt t="204969" x="4057650" y="5289550"/>
          <p14:tracePt t="204986" x="4070350" y="5289550"/>
          <p14:tracePt t="205019" x="4076700" y="5289550"/>
          <p14:tracePt t="205036" x="4133850" y="5302250"/>
          <p14:tracePt t="205052" x="4171950" y="5321300"/>
          <p14:tracePt t="205069" x="4184650" y="5327650"/>
          <p14:tracePt t="205086" x="4191000" y="5334000"/>
          <p14:tracePt t="205103" x="4203700" y="5334000"/>
          <p14:tracePt t="205136" x="4216400" y="5334000"/>
          <p14:tracePt t="205527" x="4216400" y="5340350"/>
          <p14:tracePt t="205541" x="4216400" y="5346700"/>
          <p14:tracePt t="205628" x="4216400" y="5353050"/>
          <p14:tracePt t="205672" x="4216400" y="5359400"/>
          <p14:tracePt t="205702" x="4210050" y="5359400"/>
          <p14:tracePt t="205784" x="4203700" y="5359400"/>
          <p14:tracePt t="205813" x="4203700" y="5365750"/>
          <p14:tracePt t="206021" x="4197350" y="5365750"/>
          <p14:tracePt t="206028" x="4197350" y="5372100"/>
          <p14:tracePt t="206051" x="4191000" y="5378450"/>
          <p14:tracePt t="206073" x="4184650" y="5384800"/>
          <p14:tracePt t="206102" x="4184650" y="5391150"/>
          <p14:tracePt t="206117" x="4178300" y="5391150"/>
          <p14:tracePt t="206125" x="4171950" y="5391150"/>
          <p14:tracePt t="206155" x="4165600" y="5397500"/>
          <p14:tracePt t="206199" x="4159250" y="5397500"/>
          <p14:tracePt t="206214" x="4152900" y="5403850"/>
          <p14:tracePt t="206228" x="4152900" y="5410200"/>
          <p14:tracePt t="206243" x="4146550" y="5410200"/>
          <p14:tracePt t="206258" x="4140200" y="5416550"/>
          <p14:tracePt t="206267" x="4133850" y="5416550"/>
          <p14:tracePt t="206283" x="4133850" y="5429250"/>
          <p14:tracePt t="206300" x="4127500" y="5429250"/>
          <p14:tracePt t="206333" x="4121150" y="5429250"/>
          <p14:tracePt t="206838" x="4127500" y="5429250"/>
          <p14:tracePt t="206845" x="4127500" y="5422900"/>
          <p14:tracePt t="206860" x="4140200" y="5422900"/>
          <p14:tracePt t="206870" x="4140200" y="5416550"/>
          <p14:tracePt t="206883" x="4146550" y="5416550"/>
          <p14:tracePt t="206900" x="4152900" y="5416550"/>
          <p14:tracePt t="206917" x="4159250" y="5416550"/>
          <p14:tracePt t="207208" x="4152900" y="5416550"/>
          <p14:tracePt t="207230" x="4146550" y="5416550"/>
          <p14:tracePt t="207245" x="4140200" y="5416550"/>
          <p14:tracePt t="207255" x="4133850" y="5416550"/>
          <p14:tracePt t="207266" x="4127500" y="5416550"/>
          <p14:tracePt t="207283" x="4108450" y="5429250"/>
          <p14:tracePt t="207299" x="4102100" y="5435600"/>
          <p14:tracePt t="207316" x="4089400" y="5441950"/>
          <p14:tracePt t="207334" x="4076700" y="5448300"/>
          <p14:tracePt t="207349" x="4070350" y="5454650"/>
          <p14:tracePt t="207366" x="4064000" y="5461000"/>
          <p14:tracePt t="207383" x="4057650" y="5461000"/>
          <p14:tracePt t="207631" x="4064000" y="5461000"/>
          <p14:tracePt t="207654" x="4064000" y="5454650"/>
          <p14:tracePt t="208031" x="4064000" y="5461000"/>
          <p14:tracePt t="208113" x="4064000" y="5467350"/>
          <p14:tracePt t="208127" x="4064000" y="5473700"/>
          <p14:tracePt t="208151" x="4064000" y="5480050"/>
          <p14:tracePt t="208158" x="4064000" y="5486400"/>
          <p14:tracePt t="208290" x="4070350" y="5486400"/>
          <p14:tracePt t="208299" x="4076700" y="5486400"/>
          <p14:tracePt t="208313" x="4076700" y="5480050"/>
          <p14:tracePt t="208322" x="4083050" y="5480050"/>
          <p14:tracePt t="208337" x="4089400" y="5480050"/>
          <p14:tracePt t="208348" x="4095750" y="5480050"/>
          <p14:tracePt t="209017" x="4102100" y="5480050"/>
          <p14:tracePt t="211840" x="4095750" y="5480050"/>
          <p14:tracePt t="211855" x="4089400" y="5480050"/>
          <p14:tracePt t="211864" x="4083050" y="5480050"/>
          <p14:tracePt t="211915" x="4076700" y="5480050"/>
          <p14:tracePt t="213330" x="4076700" y="5473700"/>
          <p14:tracePt t="213338" x="4076700" y="5467350"/>
          <p14:tracePt t="213347" x="4083050" y="5467350"/>
          <p14:tracePt t="213357" x="4089400" y="5467350"/>
          <p14:tracePt t="213375" x="4102100" y="5454650"/>
          <p14:tracePt t="213391" x="4114800" y="5448300"/>
          <p14:tracePt t="213407" x="4121150" y="5441950"/>
          <p14:tracePt t="213424" x="4127500" y="5435600"/>
          <p14:tracePt t="213441" x="4140200" y="5429250"/>
          <p14:tracePt t="213457" x="4146550" y="5422900"/>
          <p14:tracePt t="213474" x="4146550" y="5416550"/>
          <p14:tracePt t="213490" x="4152900" y="5410200"/>
          <p14:tracePt t="215768" x="4152900" y="5416550"/>
          <p14:tracePt t="220950" x="4152900" y="5410200"/>
          <p14:tracePt t="221135" x="4152900" y="5416550"/>
          <p14:tracePt t="221143" x="4146550" y="5416550"/>
          <p14:tracePt t="221151" x="4140200" y="5416550"/>
          <p14:tracePt t="221167" x="4133850" y="5422900"/>
          <p14:tracePt t="221179" x="4133850" y="5429250"/>
          <p14:tracePt t="221195" x="4121150" y="5435600"/>
          <p14:tracePt t="221212" x="4114800" y="5435600"/>
          <p14:tracePt t="221229" x="4102100" y="5441950"/>
          <p14:tracePt t="221246" x="4095750" y="5448300"/>
          <p14:tracePt t="221262" x="4089400" y="5448300"/>
          <p14:tracePt t="221279" x="4083050" y="5448300"/>
          <p14:tracePt t="222321" x="4083050" y="5441950"/>
          <p14:tracePt t="223930" x="4083050" y="5448300"/>
          <p14:tracePt t="223947" x="4083050" y="5454650"/>
          <p14:tracePt t="223953" x="4083050" y="5461000"/>
          <p14:tracePt t="223982" x="4089400" y="5467350"/>
          <p14:tracePt t="223989" x="4089400" y="5473700"/>
          <p14:tracePt t="223998" x="4095750" y="5473700"/>
          <p14:tracePt t="224009" x="4108450" y="5486400"/>
          <p14:tracePt t="224026" x="4171950" y="5511800"/>
          <p14:tracePt t="224042" x="4248150" y="5537200"/>
          <p14:tracePt t="224058" x="4311650" y="5549900"/>
          <p14:tracePt t="224075" x="4356100" y="5556250"/>
          <p14:tracePt t="224093" x="4400550" y="5556250"/>
          <p14:tracePt t="224108" x="4425950" y="5556250"/>
          <p14:tracePt t="224125" x="4445000" y="5549900"/>
          <p14:tracePt t="224142" x="4464050" y="5537200"/>
          <p14:tracePt t="224159" x="4508500" y="5524500"/>
          <p14:tracePt t="224175" x="4533900" y="5518150"/>
          <p14:tracePt t="224192" x="4552950" y="5518150"/>
          <p14:tracePt t="224198" x="4565650" y="5511800"/>
          <p14:tracePt t="224208" x="4572000" y="5505450"/>
          <p14:tracePt t="224226" x="4603750" y="5505450"/>
          <p14:tracePt t="224242" x="4622800" y="5505450"/>
          <p14:tracePt t="224258" x="4641850" y="5505450"/>
          <p14:tracePt t="224275" x="4660900" y="5505450"/>
          <p14:tracePt t="224292" x="4679950" y="5505450"/>
          <p14:tracePt t="224723" x="4660900" y="5505450"/>
          <p14:tracePt t="224731" x="4616450" y="5505450"/>
          <p14:tracePt t="224742" x="4584700" y="5499100"/>
          <p14:tracePt t="224758" x="4540250" y="5492750"/>
          <p14:tracePt t="224775" x="4489450" y="5492750"/>
          <p14:tracePt t="224791" x="4470400" y="5492750"/>
          <p14:tracePt t="224807" x="4451350" y="5492750"/>
          <p14:tracePt t="224824" x="4445000" y="5492750"/>
          <p14:tracePt t="224841" x="4425950" y="5499100"/>
          <p14:tracePt t="224857" x="4406900" y="5505450"/>
          <p14:tracePt t="224874" x="4394200" y="5505450"/>
          <p14:tracePt t="224892" x="4387850" y="5518150"/>
          <p14:tracePt t="224908" x="4356100" y="5530850"/>
          <p14:tracePt t="224924" x="4330700" y="5549900"/>
          <p14:tracePt t="224941" x="4311650" y="5568950"/>
          <p14:tracePt t="224958" x="4286250" y="5594350"/>
          <p14:tracePt t="224974" x="4254500" y="5638800"/>
          <p14:tracePt t="224990" x="4229100" y="5657850"/>
          <p14:tracePt t="225007" x="4216400" y="5683250"/>
          <p14:tracePt t="225023" x="4203700" y="5695950"/>
          <p14:tracePt t="225040" x="4197350" y="5702300"/>
          <p14:tracePt t="225057" x="4191000" y="5715000"/>
          <p14:tracePt t="225073" x="4184650" y="5721350"/>
          <p14:tracePt t="225090" x="4178300" y="5721350"/>
          <p14:tracePt t="225107" x="4178300" y="5727700"/>
          <p14:tracePt t="225160" x="4197350" y="5727700"/>
          <p14:tracePt t="225166" x="4216400" y="5727700"/>
          <p14:tracePt t="225174" x="4260850" y="5727700"/>
          <p14:tracePt t="225190" x="4362450" y="5727700"/>
          <p14:tracePt t="225206" x="4483100" y="5727700"/>
          <p14:tracePt t="225223" x="4572000" y="5727700"/>
          <p14:tracePt t="225240" x="4648200" y="5708650"/>
          <p14:tracePt t="225256" x="4737100" y="5670550"/>
          <p14:tracePt t="225273" x="4775200" y="5645150"/>
          <p14:tracePt t="225290" x="4800600" y="5632450"/>
          <p14:tracePt t="225306" x="4819650" y="5613400"/>
          <p14:tracePt t="225323" x="4826000" y="5607050"/>
          <p14:tracePt t="225340" x="4838700" y="5600700"/>
          <p14:tracePt t="227057" x="4838700" y="5607050"/>
          <p14:tracePt t="227080" x="4832350" y="5613400"/>
          <p14:tracePt t="227095" x="4832350" y="5619750"/>
          <p14:tracePt t="227110" x="4826000" y="5619750"/>
          <p14:tracePt t="227117" x="4826000" y="5626100"/>
          <p14:tracePt t="227126" x="4819650" y="5632450"/>
          <p14:tracePt t="227140" x="4813300" y="5638800"/>
          <p14:tracePt t="227154" x="4813300" y="5651500"/>
          <p14:tracePt t="227171" x="4800600" y="5657850"/>
          <p14:tracePt t="227187" x="4794250" y="5670550"/>
          <p14:tracePt t="227204" x="4781550" y="5683250"/>
          <p14:tracePt t="227209" x="4775200" y="5695950"/>
          <p14:tracePt t="227221" x="4768850" y="5695950"/>
          <p14:tracePt t="227237" x="4762500" y="5702300"/>
          <p14:tracePt t="227254" x="4756150" y="5708650"/>
          <p14:tracePt t="233477" x="4756150" y="5715000"/>
          <p14:tracePt t="233492" x="4749800" y="5721350"/>
          <p14:tracePt t="233501" x="4749800" y="5727700"/>
          <p14:tracePt t="233512" x="4743450" y="5727700"/>
          <p14:tracePt t="233529" x="4737100" y="5734050"/>
          <p14:tracePt t="233545" x="4730750" y="5740400"/>
          <p14:tracePt t="233561" x="4724400" y="5746750"/>
          <p14:tracePt t="235618" x="4718050" y="5753100"/>
          <p14:tracePt t="236924" x="4718050" y="5746750"/>
          <p14:tracePt t="236931" x="4724400" y="5740400"/>
          <p14:tracePt t="236940" x="4724400" y="5727700"/>
          <p14:tracePt t="236957" x="4724400" y="5715000"/>
          <p14:tracePt t="237265" x="4724400" y="5721350"/>
          <p14:tracePt t="237294" x="4718050" y="5721350"/>
          <p14:tracePt t="237317" x="4718050" y="5727700"/>
          <p14:tracePt t="237368" x="4711700" y="5727700"/>
          <p14:tracePt t="237391" x="4705350" y="5727700"/>
          <p14:tracePt t="237680" x="4699000" y="5727700"/>
          <p14:tracePt t="237717" x="4699000" y="5734050"/>
          <p14:tracePt t="237747" x="4699000" y="5740400"/>
          <p14:tracePt t="239037" x="4692650" y="5746750"/>
          <p14:tracePt t="239044" x="4692650" y="5753100"/>
          <p14:tracePt t="239296" x="4699000" y="5753100"/>
          <p14:tracePt t="239304" x="4705350" y="5753100"/>
          <p14:tracePt t="239318" x="4711700" y="5746750"/>
          <p14:tracePt t="239343" x="4718050" y="5740400"/>
          <p14:tracePt t="239349" x="4724400" y="5740400"/>
          <p14:tracePt t="239358" x="4724400" y="5727700"/>
          <p14:tracePt t="239372" x="4730750" y="5727700"/>
          <p14:tracePt t="239386" x="4737100" y="5721350"/>
          <p14:tracePt t="239403" x="4737100" y="5715000"/>
          <p14:tracePt t="239421" x="4737100" y="5708650"/>
          <p14:tracePt t="240956" x="4743450" y="5708650"/>
          <p14:tracePt t="240973" x="4743450" y="5702300"/>
          <p14:tracePt t="240979" x="4749800" y="5695950"/>
          <p14:tracePt t="240993" x="4756150" y="5695950"/>
          <p14:tracePt t="241002" x="4756150" y="5689600"/>
          <p14:tracePt t="241431" x="4749800" y="5689600"/>
          <p14:tracePt t="241454" x="4743450" y="5695950"/>
          <p14:tracePt t="241460" x="4737100" y="5702300"/>
          <p14:tracePt t="241476" x="4730750" y="5702300"/>
          <p14:tracePt t="241483" x="4730750" y="5708650"/>
          <p14:tracePt t="241500" x="4724400" y="5708650"/>
          <p14:tracePt t="241517" x="4718050" y="5721350"/>
          <p14:tracePt t="241534" x="4711700" y="5727700"/>
          <p14:tracePt t="241550" x="4705350" y="5734050"/>
          <p14:tracePt t="241567" x="4699000" y="5740400"/>
          <p14:tracePt t="241583" x="4692650" y="5746750"/>
          <p14:tracePt t="241601" x="4686300" y="5765800"/>
          <p14:tracePt t="241617" x="4679950" y="5772150"/>
          <p14:tracePt t="241633" x="4667250" y="5797550"/>
          <p14:tracePt t="241650" x="4660900" y="5803900"/>
          <p14:tracePt t="241667" x="4654550" y="5822950"/>
          <p14:tracePt t="241683" x="4654550" y="5835650"/>
          <p14:tracePt t="241717" x="4654550" y="5842000"/>
          <p14:tracePt t="242018" x="4654550" y="5848350"/>
          <p14:tracePt t="242033" x="4648200" y="5848350"/>
          <p14:tracePt t="242061" x="4648200" y="5854700"/>
          <p14:tracePt t="242937" x="4641850" y="5854700"/>
          <p14:tracePt t="243522" x="4641850" y="5848350"/>
          <p14:tracePt t="243529" x="4641850" y="5842000"/>
          <p14:tracePt t="243554" x="4641850" y="5835650"/>
          <p14:tracePt t="243610" x="4641850" y="5829300"/>
          <p14:tracePt t="243618" x="4641850" y="5822950"/>
          <p14:tracePt t="243641" x="4648200" y="5822950"/>
          <p14:tracePt t="243649" x="4654550" y="5822950"/>
          <p14:tracePt t="243671" x="4654550" y="5816600"/>
          <p14:tracePt t="243707" x="4654550" y="5810250"/>
          <p14:tracePt t="243716" x="4660900" y="5810250"/>
          <p14:tracePt t="243744" x="4667250" y="5810250"/>
          <p14:tracePt t="243776" x="4673600" y="5810250"/>
          <p14:tracePt t="244528" x="4673600" y="5803900"/>
          <p14:tracePt t="244535" x="4673600" y="5797550"/>
          <p14:tracePt t="244545" x="4679950" y="5797550"/>
          <p14:tracePt t="244596" x="4686300" y="5797550"/>
          <p14:tracePt t="245113" x="4686300" y="5791200"/>
          <p14:tracePt t="245120" x="4692650" y="5791200"/>
          <p14:tracePt t="245129" x="4699000" y="5791200"/>
          <p14:tracePt t="245144" x="4705350" y="5784850"/>
          <p14:tracePt t="245410" x="4705350" y="5778500"/>
          <p14:tracePt t="245558" x="4699000" y="5778500"/>
          <p14:tracePt t="245565" x="4692650" y="5778500"/>
          <p14:tracePt t="246953" x="4686300" y="5778500"/>
          <p14:tracePt t="247079" x="4686300" y="5784850"/>
          <p14:tracePt t="248599" x="4686300" y="5778500"/>
          <p14:tracePt t="249452" x="4679950" y="5778500"/>
          <p14:tracePt t="254054" x="4679950" y="5784850"/>
          <p14:tracePt t="254061" x="4673600" y="5784850"/>
          <p14:tracePt t="254070" x="4667250" y="5784850"/>
          <p14:tracePt t="254082" x="4667250" y="5791200"/>
          <p14:tracePt t="254099" x="4660900" y="5791200"/>
          <p14:tracePt t="254115" x="4648200" y="5791200"/>
          <p14:tracePt t="261050" x="4641850" y="5797550"/>
          <p14:tracePt t="261059" x="4635500" y="5797550"/>
          <p14:tracePt t="261072" x="4629150" y="5797550"/>
          <p14:tracePt t="261599" x="4622800" y="5803900"/>
          <p14:tracePt t="261608" x="4616450" y="5803900"/>
          <p14:tracePt t="261673" x="4622800" y="5803900"/>
          <p14:tracePt t="261696" x="4629150" y="5803900"/>
          <p14:tracePt t="261711" x="4635500" y="5797550"/>
          <p14:tracePt t="261718" x="4641850" y="5797550"/>
          <p14:tracePt t="264379" x="4629150" y="5797550"/>
          <p14:tracePt t="264389" x="4622800" y="5797550"/>
          <p14:tracePt t="264394" x="4610100" y="5797550"/>
          <p14:tracePt t="264403" x="4603750" y="5797550"/>
          <p14:tracePt t="264417" x="4584700" y="5797550"/>
          <p14:tracePt t="264434" x="4572000" y="5797550"/>
          <p14:tracePt t="264451" x="4565650" y="5797550"/>
          <p14:tracePt t="264468" x="4559300" y="5797550"/>
          <p14:tracePt t="264484" x="4552950" y="5797550"/>
          <p14:tracePt t="265225" x="4552950" y="5791200"/>
          <p14:tracePt t="265240" x="4559300" y="5791200"/>
          <p14:tracePt t="265269" x="4559300" y="5784850"/>
          <p14:tracePt t="265276" x="4559300" y="5778500"/>
          <p14:tracePt t="265298" x="4559300" y="5772150"/>
          <p14:tracePt t="265323" x="4559300" y="5765800"/>
          <p14:tracePt t="265329" x="4559300" y="5759450"/>
          <p14:tracePt t="265416" x="4559300" y="5753100"/>
          <p14:tracePt t="265431" x="4559300" y="5746750"/>
          <p14:tracePt t="265446" x="4559300" y="5740400"/>
          <p14:tracePt t="265455" x="4559300" y="5721350"/>
          <p14:tracePt t="265465" x="4559300" y="5715000"/>
          <p14:tracePt t="265483" x="4559300" y="5676900"/>
          <p14:tracePt t="265499" x="4559300" y="5657850"/>
          <p14:tracePt t="265516" x="4559300" y="5645150"/>
          <p14:tracePt t="265550" x="4559300" y="5632450"/>
          <p14:tracePt t="265565" x="4559300" y="5626100"/>
          <p14:tracePt t="265980" x="4559300" y="5632450"/>
          <p14:tracePt t="265988" x="4559300" y="5645150"/>
          <p14:tracePt t="265998" x="4559300" y="5664200"/>
          <p14:tracePt t="266015" x="4559300" y="5695950"/>
          <p14:tracePt t="266033" x="4559300" y="5734050"/>
          <p14:tracePt t="266048" x="4559300" y="5740400"/>
          <p14:tracePt t="266065" x="4559300" y="5746750"/>
          <p14:tracePt t="266082" x="4559300" y="5759450"/>
          <p14:tracePt t="266098" x="4559300" y="5765800"/>
          <p14:tracePt t="266115" x="4559300" y="5784850"/>
          <p14:tracePt t="266131" x="4559300" y="5829300"/>
          <p14:tracePt t="266148" x="4572000" y="5867400"/>
          <p14:tracePt t="266165" x="4584700" y="5918200"/>
          <p14:tracePt t="266182" x="4584700" y="5937250"/>
          <p14:tracePt t="266198" x="4584700" y="5943600"/>
          <p14:tracePt t="266215" x="4584700" y="5949950"/>
          <p14:tracePt t="266232" x="4584700" y="5956300"/>
          <p14:tracePt t="266722" x="4578350" y="5956300"/>
          <p14:tracePt t="266729" x="4572000" y="5956300"/>
          <p14:tracePt t="266738" x="4565650" y="5956300"/>
          <p14:tracePt t="266754" x="4552950" y="5956300"/>
          <p14:tracePt t="266768" x="4546600" y="5956300"/>
          <p14:tracePt t="266789" x="4540250" y="5956300"/>
          <p14:tracePt t="266797" x="4533900" y="5956300"/>
          <p14:tracePt t="266814" x="4527550" y="5956300"/>
          <p14:tracePt t="266834" x="4521200" y="5956300"/>
          <p14:tracePt t="266850" x="4514850" y="5956300"/>
          <p14:tracePt t="266893" x="4508500" y="5956300"/>
          <p14:tracePt t="266900" x="4495800" y="5956300"/>
          <p14:tracePt t="266914" x="4476750" y="5956300"/>
          <p14:tracePt t="266930" x="4457700" y="5956300"/>
          <p14:tracePt t="266947" x="4451350" y="5956300"/>
          <p14:tracePt t="266963" x="4432300" y="5956300"/>
          <p14:tracePt t="266980" x="4425950" y="5956300"/>
          <p14:tracePt t="266997" x="4419600" y="5956300"/>
          <p14:tracePt t="267013" x="4413250" y="5956300"/>
          <p14:tracePt t="267030" x="4406900" y="5956300"/>
          <p14:tracePt t="267047" x="4400550" y="5956300"/>
          <p14:tracePt t="267063" x="4394200" y="5956300"/>
          <p14:tracePt t="267664" x="4400550" y="5956300"/>
          <p14:tracePt t="267671" x="4406900" y="5956300"/>
          <p14:tracePt t="267953" x="4413250" y="5956300"/>
          <p14:tracePt t="268721" x="4413250" y="5949950"/>
          <p14:tracePt t="268745" x="4419600" y="5943600"/>
          <p14:tracePt t="268759" x="4425950" y="5937250"/>
          <p14:tracePt t="268766" x="4425950" y="5930900"/>
          <p14:tracePt t="269151" x="4432300" y="5930900"/>
          <p14:tracePt t="269158" x="4438650" y="5930900"/>
          <p14:tracePt t="270500" x="4438650" y="5937250"/>
          <p14:tracePt t="270515" x="4438650" y="5943600"/>
          <p14:tracePt t="270537" x="4438650" y="5949950"/>
          <p14:tracePt t="271614" x="4438650" y="5943600"/>
          <p14:tracePt t="271896" x="4438650" y="5937250"/>
          <p14:tracePt t="272904" x="4438650" y="5943600"/>
          <p14:tracePt t="275778" x="4432300" y="5943600"/>
          <p14:tracePt t="276914" x="4432300" y="5949950"/>
          <p14:tracePt t="276928" x="4432300" y="5956300"/>
          <p14:tracePt t="277017" x="4432300" y="5962650"/>
          <p14:tracePt t="277506" x="4432300" y="5956300"/>
          <p14:tracePt t="277514" x="4432300" y="5949950"/>
          <p14:tracePt t="277538" x="4432300" y="5943600"/>
          <p14:tracePt t="278365" x="4438650" y="5943600"/>
          <p14:tracePt t="278380" x="4438650" y="5937250"/>
          <p14:tracePt t="278387" x="4445000" y="5937250"/>
          <p14:tracePt t="278397" x="4451350" y="5937250"/>
          <p14:tracePt t="278972" x="4451350" y="5943600"/>
          <p14:tracePt t="278982" x="4445000" y="5956300"/>
          <p14:tracePt t="278988" x="4438650" y="5969000"/>
          <p14:tracePt t="278995" x="4438650" y="5975350"/>
          <p14:tracePt t="279013" x="4432300" y="6013450"/>
          <p14:tracePt t="279029" x="4413250" y="6045200"/>
          <p14:tracePt t="279046" x="4400550" y="6076950"/>
          <p14:tracePt t="279062" x="4387850" y="6108700"/>
          <p14:tracePt t="279079" x="4381500" y="6121400"/>
          <p14:tracePt t="279095" x="4375150" y="6134100"/>
          <p14:tracePt t="279112" x="4368800" y="6134100"/>
          <p14:tracePt t="279129" x="4368800" y="6146800"/>
          <p14:tracePt t="279195" x="4368800" y="6153150"/>
          <p14:tracePt t="279202" x="4381500" y="6159500"/>
          <p14:tracePt t="279212" x="4413250" y="6191250"/>
          <p14:tracePt t="279229" x="4445000" y="6229350"/>
          <p14:tracePt t="279245" x="4470400" y="6267450"/>
          <p14:tracePt t="279262" x="4489450" y="6311900"/>
          <p14:tracePt t="279278" x="4495800" y="6318250"/>
          <p14:tracePt t="279952" x="4502150" y="6318250"/>
          <p14:tracePt t="279960" x="4502150" y="6330950"/>
          <p14:tracePt t="279968" x="4502150" y="6343650"/>
          <p14:tracePt t="279978" x="4508500" y="6350000"/>
          <p14:tracePt t="279996" x="4514850" y="6375400"/>
          <p14:tracePt t="280012" x="4514850" y="6394450"/>
          <p14:tracePt t="280028" x="4514850" y="6413500"/>
          <p14:tracePt t="280045" x="4514850" y="6438900"/>
          <p14:tracePt t="280062" x="4514850" y="6457950"/>
          <p14:tracePt t="280078" x="4514850" y="6496050"/>
          <p14:tracePt t="280095" x="4514850" y="6521450"/>
          <p14:tracePt t="280111" x="4514850" y="6559550"/>
          <p14:tracePt t="280128" x="4514850" y="6616700"/>
          <p14:tracePt t="280145" x="4514850" y="6667500"/>
          <p14:tracePt t="280161" x="4514850" y="6686550"/>
          <p14:tracePt t="280178" x="4514850" y="6705600"/>
          <p14:tracePt t="280195" x="4514850" y="6711950"/>
          <p14:tracePt t="280211" x="4514850" y="6718300"/>
          <p14:tracePt t="280228" x="4514850" y="6724650"/>
          <p14:tracePt t="280245" x="4514850" y="6737350"/>
          <p14:tracePt t="280261" x="4521200" y="6743700"/>
          <p14:tracePt t="280278" x="4533900" y="6762750"/>
          <p14:tracePt t="280295" x="4540250" y="6794500"/>
          <p14:tracePt t="280311" x="4546600" y="6826250"/>
          <p14:tracePt t="280328" x="4546600" y="6851650"/>
          <p14:tracePt t="280501" x="4546600" y="6845300"/>
          <p14:tracePt t="280509" x="4546600" y="6838950"/>
          <p14:tracePt t="280518" x="4546600" y="6832600"/>
          <p14:tracePt t="280528" x="4546600" y="6826250"/>
          <p14:tracePt t="280545" x="4546600" y="6813550"/>
          <p14:tracePt t="280561" x="4546600" y="6800850"/>
          <p14:tracePt t="280650" x="4540250" y="6800850"/>
          <p14:tracePt t="280657" x="4533900" y="6800850"/>
          <p14:tracePt t="280667" x="4508500" y="6800850"/>
          <p14:tracePt t="280679" x="4464050" y="6813550"/>
          <p14:tracePt t="280695" x="4394200" y="6838950"/>
          <p14:tracePt t="280711" x="4362450" y="6845300"/>
          <p14:tracePt t="280717" x="4349750" y="6845300"/>
          <p14:tracePt t="280727" x="4343400" y="6851650"/>
          <p14:tracePt t="280744" x="4330700" y="6851650"/>
          <p14:tracePt t="280760" x="4324350" y="6851650"/>
          <p14:tracePt t="280793" x="4324350" y="6845300"/>
          <p14:tracePt t="280811" x="4324350" y="6838950"/>
          <p14:tracePt t="281065" x="4330700" y="6813550"/>
          <p14:tracePt t="281072" x="4362450" y="6788150"/>
          <p14:tracePt t="281081" x="4400550" y="6756400"/>
          <p14:tracePt t="281094" x="4489450" y="6661150"/>
          <p14:tracePt t="281110" x="4578350" y="6559550"/>
          <p14:tracePt t="281127" x="4660900" y="6470650"/>
          <p14:tracePt t="281143" x="4743450" y="6413500"/>
          <p14:tracePt t="281162" x="4883150" y="6350000"/>
          <p14:tracePt t="281178" x="4965700" y="6324600"/>
          <p14:tracePt t="281193" x="5022850" y="6311900"/>
          <p14:tracePt t="281210" x="5073650" y="6311900"/>
          <p14:tracePt t="281217" x="5092700" y="6311900"/>
          <p14:tracePt t="281227" x="5130800" y="6311900"/>
          <p14:tracePt t="281243" x="5175250" y="6330950"/>
          <p14:tracePt t="281260" x="5232400" y="6375400"/>
          <p14:tracePt t="281277" x="5283200" y="6413500"/>
          <p14:tracePt t="281294" x="5321300" y="6445250"/>
          <p14:tracePt t="281310" x="5334000" y="6451600"/>
          <p14:tracePt t="281326" x="5340350" y="6457950"/>
          <p14:tracePt t="281343" x="5353050" y="6457950"/>
          <p14:tracePt t="281360" x="5365750" y="6457950"/>
          <p14:tracePt t="281377" x="5372100" y="6457950"/>
          <p14:tracePt t="281393" x="5384800" y="6451600"/>
          <p14:tracePt t="281410" x="5391150" y="6451600"/>
          <p14:tracePt t="281427" x="5397500" y="6451600"/>
          <p14:tracePt t="281532" x="5391150" y="6451600"/>
          <p14:tracePt t="281539" x="5384800" y="6457950"/>
          <p14:tracePt t="281549" x="5378450" y="6464300"/>
          <p14:tracePt t="281560" x="5372100" y="6470650"/>
          <p14:tracePt t="281578" x="5359400" y="6489700"/>
          <p14:tracePt t="281593" x="5353050" y="6502400"/>
          <p14:tracePt t="281610" x="5346700" y="6502400"/>
          <p14:tracePt t="281627" x="5340350" y="6515100"/>
          <p14:tracePt t="281642" x="5334000" y="6521450"/>
          <p14:tracePt t="281659" x="5327650" y="6527800"/>
          <p14:tracePt t="281676" x="5327650" y="6534150"/>
          <p14:tracePt t="281693" x="5321300" y="6540500"/>
          <p14:tracePt t="281709" x="5314950" y="6546850"/>
          <p14:tracePt t="281739" x="5314950" y="6553200"/>
          <p14:tracePt t="281762" x="5314950" y="6559550"/>
          <p14:tracePt t="281779" x="5308600" y="6565900"/>
          <p14:tracePt t="281800" x="5308600" y="6572250"/>
          <p14:tracePt t="281807" x="5302250" y="6578600"/>
          <p14:tracePt t="281816" x="5295900" y="6578600"/>
          <p14:tracePt t="281829" x="5295900" y="6584950"/>
          <p14:tracePt t="281843" x="5289550" y="6584950"/>
          <p14:tracePt t="281859" x="5289550" y="6597650"/>
          <p14:tracePt t="281876" x="5289550" y="6604000"/>
          <p14:tracePt t="281892" x="5289550" y="6610350"/>
          <p14:tracePt t="282526" x="5289550" y="6604000"/>
          <p14:tracePt t="282540" x="5295900" y="6604000"/>
          <p14:tracePt t="282549" x="5302250" y="6597650"/>
          <p14:tracePt t="282564" x="5302250" y="6591300"/>
          <p14:tracePt t="282578" x="5308600" y="6584950"/>
          <p14:tracePt t="282591" x="5321300" y="6578600"/>
          <p14:tracePt t="282625" x="5327650" y="6578600"/>
          <p14:tracePt t="282641" x="5334000" y="6578600"/>
          <p14:tracePt t="282666" x="5340350" y="6578600"/>
          <p14:tracePt t="282674" x="5346700" y="6578600"/>
          <p14:tracePt t="282691" x="5353050" y="6578600"/>
          <p14:tracePt t="282708" x="5353050" y="6572250"/>
          <p14:tracePt t="282725" x="5372100" y="6559550"/>
          <p14:tracePt t="282741" x="5384800" y="6540500"/>
          <p14:tracePt t="282758" x="5403850" y="6527800"/>
          <p14:tracePt t="282776" x="5422900" y="6502400"/>
          <p14:tracePt t="282792" x="5429250" y="6489700"/>
          <p14:tracePt t="282807" x="5435600" y="6483350"/>
          <p14:tracePt t="282824" x="5435600" y="6477000"/>
          <p14:tracePt t="282840" x="5435600" y="6470650"/>
          <p14:tracePt t="282873" x="5435600" y="6464300"/>
          <p14:tracePt t="282890" x="5441950" y="6464300"/>
          <p14:tracePt t="282907" x="5441950" y="6457950"/>
          <p14:tracePt t="282924" x="5448300" y="6451600"/>
          <p14:tracePt t="282940" x="5454650" y="6445250"/>
          <p14:tracePt t="282991" x="5454650" y="6438900"/>
          <p14:tracePt t="283027" x="5454650" y="6432550"/>
          <p14:tracePt t="283415" x="5454650" y="6438900"/>
          <p14:tracePt t="283422" x="5448300" y="6438900"/>
          <p14:tracePt t="283563" x="5441950" y="6438900"/>
          <p14:tracePt t="283571" x="5435600" y="6438900"/>
          <p14:tracePt t="283581" x="5435600" y="6445250"/>
          <p14:tracePt t="283594" x="5429250" y="6445250"/>
          <p14:tracePt t="283606" x="5422900" y="6457950"/>
          <p14:tracePt t="283622" x="5416550" y="6457950"/>
          <p14:tracePt t="283639" x="5410200" y="6457950"/>
          <p14:tracePt t="283902" x="5403850" y="6457950"/>
          <p14:tracePt t="284272" x="5397500" y="6457950"/>
          <p14:tracePt t="284302" x="5391150" y="6457950"/>
          <p14:tracePt t="284356" x="5391150" y="6464300"/>
          <p14:tracePt t="284385" x="5391150" y="6470650"/>
          <p14:tracePt t="284400" x="5384800" y="6470650"/>
          <p14:tracePt t="284414" x="5384800" y="6477000"/>
          <p14:tracePt t="284429" x="5384800" y="6483350"/>
          <p14:tracePt t="284451" x="5384800" y="6489700"/>
          <p14:tracePt t="284503" x="5378450" y="6496050"/>
          <p14:tracePt t="284518" x="5372100" y="6502400"/>
          <p14:tracePt t="286468" x="5372100" y="6508750"/>
          <p14:tracePt t="286520" x="5365750" y="6508750"/>
          <p14:tracePt t="286534" x="5359400" y="6508750"/>
          <p14:tracePt t="286549" x="5353050" y="6515100"/>
          <p14:tracePt t="286574" x="5346700" y="6521450"/>
          <p14:tracePt t="286580" x="5340350" y="6527800"/>
          <p14:tracePt t="286594" x="5334000" y="6534150"/>
          <p14:tracePt t="286602" x="5327650" y="6534150"/>
          <p14:tracePt t="286619" x="5314950" y="6540500"/>
          <p14:tracePt t="286636" x="5302250" y="6546850"/>
          <p14:tracePt t="286653" x="5276850" y="6559550"/>
          <p14:tracePt t="286669" x="5264150" y="6559550"/>
          <p14:tracePt t="286686" x="5257800" y="6559550"/>
          <p14:tracePt t="286702" x="5238750" y="6559550"/>
          <p14:tracePt t="286719" x="5226050" y="6559550"/>
          <p14:tracePt t="286735" x="5213350" y="6559550"/>
          <p14:tracePt t="286752" x="5207000" y="6559550"/>
          <p14:tracePt t="286769" x="5194300" y="6559550"/>
          <p14:tracePt t="286787" x="5187950" y="6559550"/>
          <p14:tracePt t="286802" x="5181600" y="6559550"/>
          <p14:tracePt t="286818" x="5175250" y="6559550"/>
          <p14:tracePt t="286835" x="5168900" y="6559550"/>
          <p14:tracePt t="286852" x="5162550" y="6559550"/>
          <p14:tracePt t="286869" x="5156200" y="6559550"/>
          <p14:tracePt t="286927" x="5149850" y="6559550"/>
          <p14:tracePt t="286942" x="5143500" y="6559550"/>
          <p14:tracePt t="289581" x="5149850" y="6559550"/>
          <p14:tracePt t="289588" x="5156200" y="6559550"/>
          <p14:tracePt t="292324" x="5149850" y="6559550"/>
          <p14:tracePt t="292331" x="5143500" y="6559550"/>
          <p14:tracePt t="292820" x="5149850" y="6559550"/>
          <p14:tracePt t="292843" x="5156200" y="6559550"/>
          <p14:tracePt t="292872" x="5162550" y="6553200"/>
          <p14:tracePt t="294244" x="5156200" y="6553200"/>
          <p14:tracePt t="294249" x="5149850" y="6553200"/>
          <p14:tracePt t="294264" x="5143500" y="6559550"/>
          <p14:tracePt t="294353" x="5149850" y="6559550"/>
          <p14:tracePt t="294361" x="5156200" y="6559550"/>
          <p14:tracePt t="294382" x="5162550" y="6559550"/>
          <p14:tracePt t="294397" x="5168900" y="6559550"/>
          <p14:tracePt t="294420" x="5175250" y="6559550"/>
          <p14:tracePt t="294517" x="5175250" y="6565900"/>
          <p14:tracePt t="294533" x="5168900" y="6572250"/>
          <p14:tracePt t="294540" x="5162550" y="6572250"/>
          <p14:tracePt t="294554" x="5156200" y="6578600"/>
          <p14:tracePt t="294563" x="5149850" y="6584950"/>
          <p14:tracePt t="294578" x="5143500" y="6591300"/>
          <p14:tracePt t="294598" x="5137150" y="6591300"/>
          <p14:tracePt t="294607" x="5130800" y="659130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75" y="298451"/>
            <a:ext cx="10515600" cy="692150"/>
          </a:xfrm>
        </p:spPr>
        <p:txBody>
          <a:bodyPr>
            <a:normAutofit fontScale="90000"/>
          </a:bodyPr>
          <a:lstStyle/>
          <a:p>
            <a:r>
              <a:rPr lang="en-AU" sz="3600" b="1" dirty="0" smtClean="0">
                <a:latin typeface="+mn-lt"/>
              </a:rPr>
              <a:t>Some things to </a:t>
            </a:r>
            <a:r>
              <a:rPr lang="en-AU" sz="3600" b="1" dirty="0" smtClean="0">
                <a:latin typeface="+mn-lt"/>
              </a:rPr>
              <a:t>consider when you are thinking about vaccination and public health…</a:t>
            </a:r>
            <a:endParaRPr lang="en-AU" sz="36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1"/>
            <a:ext cx="11049000" cy="569758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AU" dirty="0" smtClean="0"/>
          </a:p>
          <a:p>
            <a:pPr marL="457200" lvl="1" indent="0">
              <a:buNone/>
            </a:pPr>
            <a:r>
              <a:rPr lang="en-AU" dirty="0" smtClean="0"/>
              <a:t>There </a:t>
            </a:r>
            <a:r>
              <a:rPr lang="en-AU" dirty="0" smtClean="0"/>
              <a:t>is a huge amount of good quality, scientific research to support the view that vaccination is safe and effective.  Given that the evidence supports safety and efficacy of vaccines:</a:t>
            </a:r>
            <a:endParaRPr lang="en-AU" i="1" dirty="0" smtClean="0"/>
          </a:p>
          <a:p>
            <a:pPr marL="457200" lvl="1" indent="0">
              <a:buNone/>
            </a:pPr>
            <a:endParaRPr lang="en-AU" sz="1800" i="1" dirty="0"/>
          </a:p>
          <a:p>
            <a:pPr lvl="1"/>
            <a:r>
              <a:rPr lang="en-AU" i="1" dirty="0" smtClean="0"/>
              <a:t>Do people have a social responsibility to vaccinate to protect others?  Why or why not?</a:t>
            </a:r>
          </a:p>
          <a:p>
            <a:pPr marL="457200" lvl="1" indent="0">
              <a:buNone/>
            </a:pPr>
            <a:endParaRPr lang="en-AU" i="1" dirty="0" smtClean="0"/>
          </a:p>
          <a:p>
            <a:pPr lvl="1"/>
            <a:r>
              <a:rPr lang="en-AU" i="1" dirty="0" smtClean="0"/>
              <a:t>Should vaccination be made compulsory by government?  Why or why not?  How can people be encouraged to vaccinate? </a:t>
            </a:r>
          </a:p>
          <a:p>
            <a:pPr marL="457200" lvl="1" indent="0">
              <a:buNone/>
            </a:pPr>
            <a:endParaRPr lang="en-AU" i="1" dirty="0" smtClean="0"/>
          </a:p>
          <a:p>
            <a:pPr marL="457200" lvl="1" indent="0">
              <a:buNone/>
            </a:pPr>
            <a:endParaRPr lang="en-AU" i="1" dirty="0" smtClean="0"/>
          </a:p>
          <a:p>
            <a:pPr lvl="1"/>
            <a:r>
              <a:rPr lang="en-AU" i="1" dirty="0" smtClean="0"/>
              <a:t>How should misinformation about vaccination be dealt with?</a:t>
            </a:r>
          </a:p>
          <a:p>
            <a:pPr marL="457200" lvl="1" indent="0">
              <a:buNone/>
            </a:pPr>
            <a:endParaRPr lang="en-AU" sz="1600" i="1" dirty="0" smtClean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5419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406117"/>
              </p:ext>
            </p:extLst>
          </p:nvPr>
        </p:nvGraphicFramePr>
        <p:xfrm>
          <a:off x="95794" y="121918"/>
          <a:ext cx="11739154" cy="66217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1771">
                  <a:extLst>
                    <a:ext uri="{9D8B030D-6E8A-4147-A177-3AD203B41FA5}">
                      <a16:colId xmlns:a16="http://schemas.microsoft.com/office/drawing/2014/main" val="3955304084"/>
                    </a:ext>
                  </a:extLst>
                </a:gridCol>
                <a:gridCol w="7907383">
                  <a:extLst>
                    <a:ext uri="{9D8B030D-6E8A-4147-A177-3AD203B41FA5}">
                      <a16:colId xmlns:a16="http://schemas.microsoft.com/office/drawing/2014/main" val="2642575247"/>
                    </a:ext>
                  </a:extLst>
                </a:gridCol>
              </a:tblGrid>
              <a:tr h="393373">
                <a:tc>
                  <a:txBody>
                    <a:bodyPr/>
                    <a:lstStyle/>
                    <a:p>
                      <a:r>
                        <a:rPr lang="en-AU" smtClean="0"/>
                        <a:t>Date: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Huma</a:t>
                      </a:r>
                      <a:r>
                        <a:rPr lang="en-AU" baseline="0" dirty="0" smtClean="0"/>
                        <a:t>n Biology Year 12 ATAR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75727"/>
                  </a:ext>
                </a:extLst>
              </a:tr>
              <a:tr h="4556573">
                <a:tc rowSpan="2">
                  <a:txBody>
                    <a:bodyPr/>
                    <a:lstStyle/>
                    <a:p>
                      <a:r>
                        <a:rPr lang="en-AU" sz="1600" b="1" dirty="0" smtClean="0"/>
                        <a:t>Do</a:t>
                      </a:r>
                      <a:r>
                        <a:rPr lang="en-AU" sz="1600" b="1" baseline="0" dirty="0" smtClean="0"/>
                        <a:t> Now</a:t>
                      </a:r>
                    </a:p>
                    <a:p>
                      <a:endParaRPr lang="en-AU" sz="1600" b="1" baseline="0" dirty="0" smtClean="0"/>
                    </a:p>
                    <a:p>
                      <a:r>
                        <a:rPr lang="en-AU" sz="1600" b="0" baseline="0" dirty="0" smtClean="0"/>
                        <a:t>Get out your stuff, ready to start!</a:t>
                      </a:r>
                    </a:p>
                    <a:p>
                      <a:endParaRPr lang="en-AU" sz="1600" b="0" baseline="0" dirty="0" smtClean="0"/>
                    </a:p>
                    <a:p>
                      <a:r>
                        <a:rPr lang="en-AU" sz="1600" b="1" dirty="0" smtClean="0"/>
                        <a:t>Lesson Agenda</a:t>
                      </a:r>
                    </a:p>
                    <a:p>
                      <a:r>
                        <a:rPr lang="en-AU" sz="1600" b="0" baseline="0" dirty="0" smtClean="0"/>
                        <a:t>1: Do Now</a:t>
                      </a:r>
                    </a:p>
                    <a:p>
                      <a:r>
                        <a:rPr lang="en-AU" sz="1600" b="0" baseline="0" dirty="0" smtClean="0"/>
                        <a:t>2: Vaccines</a:t>
                      </a:r>
                    </a:p>
                    <a:p>
                      <a:r>
                        <a:rPr lang="en-AU" sz="1600" b="0" i="0" baseline="0" dirty="0" smtClean="0"/>
                        <a:t>3: Review Worksheet</a:t>
                      </a:r>
                    </a:p>
                    <a:p>
                      <a:endParaRPr lang="en-AU" sz="1600" b="0" i="0" baseline="0" dirty="0" smtClean="0"/>
                    </a:p>
                    <a:p>
                      <a:r>
                        <a:rPr lang="en-AU" sz="1600" b="1" i="0" baseline="0" dirty="0" smtClean="0"/>
                        <a:t>Suggested Study</a:t>
                      </a:r>
                    </a:p>
                    <a:p>
                      <a:endParaRPr lang="en-AU" sz="1600" b="1" i="0" baseline="0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i="0" baseline="0" dirty="0" smtClean="0"/>
                        <a:t>Complete </a:t>
                      </a:r>
                      <a:r>
                        <a:rPr lang="en-AU" sz="1600" b="0" i="0" baseline="0" dirty="0" smtClean="0"/>
                        <a:t>review worksheet, mark and correct using answer key on Connect.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i="0" baseline="0" dirty="0" smtClean="0"/>
                        <a:t>Read through today’s notes and textbook section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AU" sz="1600" b="0" i="0" baseline="0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i="0" baseline="0" dirty="0" smtClean="0"/>
                        <a:t>NEXT LESSON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AU" sz="1600" b="1" i="0" baseline="0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i="0" baseline="0" dirty="0" smtClean="0"/>
                        <a:t>Past Exam Question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i="0" baseline="0" dirty="0" smtClean="0"/>
                        <a:t>Vaccination and Specific Immunity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AU" sz="1600" b="0" i="0" baseline="0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AU" sz="1600" b="0" i="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b="1" dirty="0" smtClean="0"/>
                        <a:t>Learning</a:t>
                      </a:r>
                      <a:r>
                        <a:rPr lang="en-AU" sz="1600" b="1" baseline="0" dirty="0" smtClean="0"/>
                        <a:t> Aims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Define vaccination and immunisation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List and describe ingredient types in vaccines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List types of vaccine based on their active ingredient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Discuss the main types of vaccine including information about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How they work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How they are made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Pros and Cons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Examples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Describe modes of vaccine delivery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Discuss immune response after first and second vaccination and why boosters are sometimes required.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Discuss benefits and risks of vaccines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Discuss how vaccination programs affect human health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Explain “herd” immunity and why it is important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Outline some reasons why people may not choose to vaccinate.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AU" sz="1600" b="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345155"/>
                  </a:ext>
                </a:extLst>
              </a:tr>
              <a:tr h="1671836">
                <a:tc vMerge="1">
                  <a:txBody>
                    <a:bodyPr/>
                    <a:lstStyle/>
                    <a:p>
                      <a:endParaRPr lang="en-AU" b="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b="1" dirty="0" smtClean="0"/>
                        <a:t>Key Vocabulary</a:t>
                      </a:r>
                    </a:p>
                    <a:p>
                      <a:r>
                        <a:rPr lang="en-AU" sz="1600" b="0" baseline="0" dirty="0" smtClean="0"/>
                        <a:t>Antigen</a:t>
                      </a:r>
                    </a:p>
                    <a:p>
                      <a:r>
                        <a:rPr lang="en-AU" sz="1600" b="0" baseline="0" dirty="0" smtClean="0"/>
                        <a:t>Antibody</a:t>
                      </a:r>
                    </a:p>
                    <a:p>
                      <a:r>
                        <a:rPr lang="en-AU" sz="1600" b="0" baseline="0" dirty="0" smtClean="0"/>
                        <a:t>Vaccine</a:t>
                      </a:r>
                    </a:p>
                    <a:p>
                      <a:r>
                        <a:rPr lang="en-AU" sz="1600" b="0" baseline="0" dirty="0" smtClean="0"/>
                        <a:t>Immunisation</a:t>
                      </a:r>
                    </a:p>
                    <a:p>
                      <a:r>
                        <a:rPr lang="en-AU" sz="1600" b="0" baseline="0" dirty="0" smtClean="0"/>
                        <a:t>Toxoid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135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108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674" y="83050"/>
            <a:ext cx="8229600" cy="850106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>
                <a:latin typeface="+mn-lt"/>
              </a:rPr>
              <a:t>Vaccination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39" y="801189"/>
            <a:ext cx="11382103" cy="585216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AU" sz="2400" dirty="0" smtClean="0"/>
              <a:t>Is the artificial </a:t>
            </a:r>
            <a:r>
              <a:rPr lang="en-AU" sz="2400" dirty="0"/>
              <a:t>introduction of antigen to provoke </a:t>
            </a:r>
            <a:r>
              <a:rPr lang="en-AU" sz="2400" dirty="0" smtClean="0"/>
              <a:t>antibody-mediated immunity to </a:t>
            </a:r>
            <a:r>
              <a:rPr lang="en-AU" sz="2400" dirty="0"/>
              <a:t>a pathogen without causing disease.</a:t>
            </a:r>
          </a:p>
          <a:p>
            <a:pPr marL="0" indent="0">
              <a:lnSpc>
                <a:spcPct val="100000"/>
              </a:lnSpc>
              <a:buNone/>
            </a:pPr>
            <a:endParaRPr lang="en-AU" sz="2400" dirty="0"/>
          </a:p>
          <a:p>
            <a:pPr>
              <a:lnSpc>
                <a:spcPct val="100000"/>
              </a:lnSpc>
            </a:pPr>
            <a:r>
              <a:rPr lang="en-AU" sz="2400" dirty="0"/>
              <a:t>Controlled </a:t>
            </a:r>
            <a:r>
              <a:rPr lang="en-AU" sz="2400" dirty="0" smtClean="0"/>
              <a:t>first and second exposure to </a:t>
            </a:r>
            <a:r>
              <a:rPr lang="en-AU" sz="2400" dirty="0"/>
              <a:t>an antigen or pathogen via artificial methods.</a:t>
            </a:r>
          </a:p>
          <a:p>
            <a:pPr>
              <a:lnSpc>
                <a:spcPct val="100000"/>
              </a:lnSpc>
            </a:pPr>
            <a:endParaRPr lang="en-AU" sz="24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sz="2400" dirty="0" smtClean="0"/>
              <a:t>Vaccination = the process of getting the vaccine – usually leads to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 smtClean="0"/>
              <a:t>     immune response.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sz="2400" dirty="0" smtClean="0"/>
          </a:p>
          <a:p>
            <a:pPr>
              <a:lnSpc>
                <a:spcPct val="100000"/>
              </a:lnSpc>
            </a:pPr>
            <a:r>
              <a:rPr lang="en-AU" sz="2400" dirty="0" smtClean="0"/>
              <a:t>Immunisation = the immune response to the vaccine</a:t>
            </a:r>
            <a:endParaRPr lang="en-AU" sz="2400" dirty="0"/>
          </a:p>
          <a:p>
            <a:pPr marL="0" indent="0">
              <a:lnSpc>
                <a:spcPct val="100000"/>
              </a:lnSpc>
              <a:buNone/>
            </a:pPr>
            <a:endParaRPr lang="en-AU" sz="2400" dirty="0"/>
          </a:p>
          <a:p>
            <a:pPr>
              <a:lnSpc>
                <a:spcPct val="100000"/>
              </a:lnSpc>
            </a:pPr>
            <a:r>
              <a:rPr lang="en-AU" sz="2400" dirty="0" smtClean="0"/>
              <a:t>Vaccines come </a:t>
            </a:r>
            <a:r>
              <a:rPr lang="en-AU" sz="2400" dirty="0"/>
              <a:t>in different forms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Different ways they work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Different ways they are given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191" y="3675017"/>
            <a:ext cx="4300551" cy="29783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519446"/>
            <a:ext cx="4486275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Define vaccination and immunisation 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126220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56"/>
    </mc:Choice>
    <mc:Fallback xmlns="">
      <p:transition spd="slow" advTm="43956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7299" x="5264150" y="1466850"/>
          <p14:tracePt t="7307" x="5245100" y="1422400"/>
          <p14:tracePt t="7315" x="5232400" y="1384300"/>
          <p14:tracePt t="7324" x="5219700" y="1339850"/>
          <p14:tracePt t="7341" x="5187950" y="1250950"/>
          <p14:tracePt t="7358" x="5137150" y="1136650"/>
          <p14:tracePt t="7374" x="5111750" y="1104900"/>
          <p14:tracePt t="7391" x="5099050" y="1085850"/>
          <p14:tracePt t="7407" x="5067300" y="1073150"/>
          <p14:tracePt t="7424" x="4902200" y="1111250"/>
          <p14:tracePt t="7440" x="4730750" y="1168400"/>
          <p14:tracePt t="7447" x="4635500" y="1187450"/>
          <p14:tracePt t="7457" x="4476750" y="1231900"/>
          <p14:tracePt t="7474" x="4229100" y="1270000"/>
          <p14:tracePt t="7492" x="3835400" y="1314450"/>
          <p14:tracePt t="7507" x="3676650" y="1320800"/>
          <p14:tracePt t="7523" x="3575050" y="1339850"/>
          <p14:tracePt t="7540" x="3517900" y="1346200"/>
          <p14:tracePt t="7556" x="3486150" y="1352550"/>
          <p14:tracePt t="7573" x="3460750" y="1358900"/>
          <p14:tracePt t="7590" x="3441700" y="1384300"/>
          <p14:tracePt t="7606" x="3435350" y="1416050"/>
          <p14:tracePt t="7623" x="3416300" y="1466850"/>
          <p14:tracePt t="7640" x="3409950" y="1549400"/>
          <p14:tracePt t="7656" x="3416300" y="1587500"/>
          <p14:tracePt t="7673" x="3435350" y="1612900"/>
          <p14:tracePt t="7690" x="3460750" y="1638300"/>
          <p14:tracePt t="7706" x="3556000" y="1670050"/>
          <p14:tracePt t="7723" x="3683000" y="1676400"/>
          <p14:tracePt t="7739" x="3835400" y="1670050"/>
          <p14:tracePt t="7756" x="3956050" y="1631950"/>
          <p14:tracePt t="7773" x="4089400" y="1587500"/>
          <p14:tracePt t="7790" x="4127500" y="1574800"/>
          <p14:tracePt t="7806" x="4140200" y="1568450"/>
          <p14:tracePt t="7824" x="4159250" y="1562100"/>
          <p14:tracePt t="7840" x="4165600" y="1562100"/>
          <p14:tracePt t="7856" x="4171950" y="1562100"/>
          <p14:tracePt t="8285" x="4178300" y="1562100"/>
          <p14:tracePt t="8330" x="4184650" y="1568450"/>
          <p14:tracePt t="8374" x="4184650" y="1574800"/>
          <p14:tracePt t="8389" x="4184650" y="1581150"/>
          <p14:tracePt t="8426" x="4191000" y="1587500"/>
          <p14:tracePt t="8445" x="4191000" y="1593850"/>
          <p14:tracePt t="8471" x="4191000" y="1600200"/>
          <p14:tracePt t="8481" x="4191000" y="1606550"/>
          <p14:tracePt t="8501" x="4191000" y="1612900"/>
          <p14:tracePt t="8524" x="4191000" y="1619250"/>
          <p14:tracePt t="8532" x="4191000" y="1625600"/>
          <p14:tracePt t="9190" x="4184650" y="1638300"/>
          <p14:tracePt t="9198" x="4171950" y="1657350"/>
          <p14:tracePt t="9207" x="4159250" y="1670050"/>
          <p14:tracePt t="9221" x="4140200" y="1695450"/>
          <p14:tracePt t="9238" x="4121150" y="1714500"/>
          <p14:tracePt t="9254" x="4108450" y="1727200"/>
          <p14:tracePt t="9272" x="4102100" y="1733550"/>
          <p14:tracePt t="9287" x="4095750" y="1739900"/>
          <p14:tracePt t="9304" x="4095750" y="1752600"/>
          <p14:tracePt t="9338" x="4095750" y="1765300"/>
          <p14:tracePt t="9371" x="4095750" y="1778000"/>
          <p14:tracePt t="9387" x="4095750" y="1784350"/>
          <p14:tracePt t="9405" x="4095750" y="1790700"/>
          <p14:tracePt t="9421" x="4083050" y="1797050"/>
          <p14:tracePt t="9437" x="4083050" y="1803400"/>
          <p14:tracePt t="9443" x="4083050" y="1809750"/>
          <p14:tracePt t="9454" x="4083050" y="1816100"/>
          <p14:tracePt t="9472" x="4076700" y="1822450"/>
          <p14:tracePt t="9487" x="4076700" y="1828800"/>
          <p14:tracePt t="9520" x="4076700" y="1835150"/>
          <p14:tracePt t="9536" x="4070350" y="1841500"/>
          <p14:tracePt t="9553" x="4064000" y="1841500"/>
          <p14:tracePt t="9642" x="4057650" y="1841500"/>
          <p14:tracePt t="9680" x="4051300" y="1847850"/>
          <p14:tracePt t="9703" x="4051300" y="1854200"/>
          <p14:tracePt t="9710" x="4044950" y="1860550"/>
          <p14:tracePt t="9720" x="4038600" y="1860550"/>
          <p14:tracePt t="9738" x="4032250" y="1866900"/>
          <p14:tracePt t="9754" x="4025900" y="1873250"/>
          <p14:tracePt t="9770" x="4019550" y="1873250"/>
          <p14:tracePt t="9828" x="4013200" y="1873250"/>
          <p14:tracePt t="9844" x="4006850" y="1873250"/>
          <p14:tracePt t="9851" x="4000500" y="1873250"/>
          <p14:tracePt t="9875" x="3994150" y="1873250"/>
          <p14:tracePt t="9889" x="3987800" y="1873250"/>
          <p14:tracePt t="9897" x="3981450" y="1873250"/>
          <p14:tracePt t="9905" x="3949700" y="1873250"/>
          <p14:tracePt t="9920" x="3841750" y="1879600"/>
          <p14:tracePt t="9937" x="3708400" y="1898650"/>
          <p14:tracePt t="9942" x="3644900" y="1911350"/>
          <p14:tracePt t="9954" x="3435350" y="1930400"/>
          <p14:tracePt t="9970" x="3251200" y="1949450"/>
          <p14:tracePt t="9987" x="3060700" y="1962150"/>
          <p14:tracePt t="10004" x="2863850" y="1974850"/>
          <p14:tracePt t="10021" x="2679700" y="1974850"/>
          <p14:tracePt t="10036" x="2597150" y="1974850"/>
          <p14:tracePt t="10053" x="2546350" y="1974850"/>
          <p14:tracePt t="10070" x="2527300" y="1974850"/>
          <p14:tracePt t="10087" x="2508250" y="1974850"/>
          <p14:tracePt t="10103" x="2495550" y="1968500"/>
          <p14:tracePt t="10120" x="2470150" y="1943100"/>
          <p14:tracePt t="10136" x="2444750" y="1905000"/>
          <p14:tracePt t="15450" x="2425700" y="1898650"/>
          <p14:tracePt t="15458" x="2406650" y="1892300"/>
          <p14:tracePt t="15467" x="2381250" y="1892300"/>
          <p14:tracePt t="15479" x="2324100" y="1885950"/>
          <p14:tracePt t="15495" x="2260600" y="1885950"/>
          <p14:tracePt t="15511" x="2171700" y="1898650"/>
          <p14:tracePt t="15528" x="2076450" y="1930400"/>
          <p14:tracePt t="15545" x="1987550" y="1962150"/>
          <p14:tracePt t="15561" x="1885950" y="2000250"/>
          <p14:tracePt t="15578" x="1854200" y="2025650"/>
          <p14:tracePt t="15595" x="1816100" y="2051050"/>
          <p14:tracePt t="15612" x="1790700" y="2076450"/>
          <p14:tracePt t="15628" x="1739900" y="2108200"/>
          <p14:tracePt t="15644" x="1714500" y="2120900"/>
          <p14:tracePt t="15661" x="1676400" y="2139950"/>
          <p14:tracePt t="15677" x="1657350" y="2152650"/>
          <p14:tracePt t="15694" x="1625600" y="2178050"/>
          <p14:tracePt t="15712" x="1600200" y="2216150"/>
          <p14:tracePt t="15728" x="1581150" y="2273300"/>
          <p14:tracePt t="15745" x="1549400" y="2368550"/>
          <p14:tracePt t="15762" x="1543050" y="2457450"/>
          <p14:tracePt t="15778" x="1543050" y="2501900"/>
          <p14:tracePt t="15795" x="1543050" y="2546350"/>
          <p14:tracePt t="15812" x="1555750" y="2616200"/>
          <p14:tracePt t="15828" x="1562100" y="2660650"/>
          <p14:tracePt t="15844" x="1574800" y="2692400"/>
          <p14:tracePt t="15861" x="1587500" y="2724150"/>
          <p14:tracePt t="15878" x="1593850" y="2736850"/>
          <p14:tracePt t="15895" x="1600200" y="2755900"/>
          <p14:tracePt t="15911" x="1612900" y="2762250"/>
          <p14:tracePt t="15928" x="1612900" y="2768600"/>
          <p14:tracePt t="15963" x="1619250" y="2768600"/>
          <p14:tracePt t="16066" x="1619250" y="2762250"/>
          <p14:tracePt t="16083" x="1619250" y="2755900"/>
          <p14:tracePt t="16104" x="1619250" y="2749550"/>
          <p14:tracePt t="16111" x="1619250" y="2743200"/>
          <p14:tracePt t="16720" x="1657350" y="2743200"/>
          <p14:tracePt t="16728" x="1720850" y="2755900"/>
          <p14:tracePt t="16743" x="1771650" y="2755900"/>
          <p14:tracePt t="16760" x="1797050" y="2762250"/>
          <p14:tracePt t="16777" x="1968500" y="2774950"/>
          <p14:tracePt t="16793" x="2089150" y="2781300"/>
          <p14:tracePt t="16810" x="2133600" y="2781300"/>
          <p14:tracePt t="16827" x="2209800" y="2781300"/>
          <p14:tracePt t="16844" x="2330450" y="2781300"/>
          <p14:tracePt t="16860" x="2444750" y="2781300"/>
          <p14:tracePt t="16876" x="2571750" y="2781300"/>
          <p14:tracePt t="16894" x="2711450" y="2781300"/>
          <p14:tracePt t="16911" x="2933700" y="2787650"/>
          <p14:tracePt t="16927" x="3060700" y="2787650"/>
          <p14:tracePt t="16943" x="3155950" y="2800350"/>
          <p14:tracePt t="16948" x="3213100" y="2800350"/>
          <p14:tracePt t="16960" x="3257550" y="2800350"/>
          <p14:tracePt t="16978" x="3352800" y="2800350"/>
          <p14:tracePt t="16994" x="3397250" y="2800350"/>
          <p14:tracePt t="17010" x="3429000" y="2794000"/>
          <p14:tracePt t="17026" x="3454400" y="2781300"/>
          <p14:tracePt t="17044" x="3473450" y="2781300"/>
          <p14:tracePt t="17060" x="3479800" y="2781300"/>
          <p14:tracePt t="17076" x="3486150" y="2781300"/>
          <p14:tracePt t="17093" x="3492500" y="2781300"/>
          <p14:tracePt t="17110" x="3498850" y="2781300"/>
          <p14:tracePt t="18002" x="3505200" y="2781300"/>
          <p14:tracePt t="18054" x="3511550" y="2781300"/>
          <p14:tracePt t="18173" x="3517900" y="2781300"/>
          <p14:tracePt t="18247" x="3524250" y="2781300"/>
          <p14:tracePt t="18284" x="3530600" y="2781300"/>
          <p14:tracePt t="18566" x="3594100" y="2768600"/>
          <p14:tracePt t="18574" x="3702050" y="2768600"/>
          <p14:tracePt t="18582" x="3816350" y="2762250"/>
          <p14:tracePt t="18591" x="3930650" y="2762250"/>
          <p14:tracePt t="18608" x="4121150" y="2749550"/>
          <p14:tracePt t="18625" x="4375150" y="2762250"/>
          <p14:tracePt t="18641" x="4565650" y="2762250"/>
          <p14:tracePt t="18657" x="4705350" y="2762250"/>
          <p14:tracePt t="18674" x="4851400" y="2762250"/>
          <p14:tracePt t="18692" x="5067300" y="2749550"/>
          <p14:tracePt t="18707" x="5207000" y="2724150"/>
          <p14:tracePt t="18724" x="5334000" y="2705100"/>
          <p14:tracePt t="18741" x="5486400" y="2686050"/>
          <p14:tracePt t="18758" x="5715000" y="2654300"/>
          <p14:tracePt t="18774" x="5829300" y="2635250"/>
          <p14:tracePt t="18790" x="5969000" y="2616200"/>
          <p14:tracePt t="18807" x="6089650" y="2603500"/>
          <p14:tracePt t="18825" x="6223000" y="2578100"/>
          <p14:tracePt t="18840" x="6292850" y="2571750"/>
          <p14:tracePt t="18857" x="6337300" y="2565400"/>
          <p14:tracePt t="18874" x="6375400" y="2559050"/>
          <p14:tracePt t="18891" x="6426200" y="2559050"/>
          <p14:tracePt t="18907" x="6451600" y="2559050"/>
          <p14:tracePt t="18924" x="6508750" y="2552700"/>
          <p14:tracePt t="18941" x="6584950" y="2552700"/>
          <p14:tracePt t="18946" x="6616700" y="2552700"/>
          <p14:tracePt t="18958" x="6673850" y="2552700"/>
          <p14:tracePt t="18974" x="6737350" y="2552700"/>
          <p14:tracePt t="18990" x="6788150" y="2565400"/>
          <p14:tracePt t="19007" x="6851650" y="2565400"/>
          <p14:tracePt t="19025" x="6946900" y="2565400"/>
          <p14:tracePt t="19040" x="7010400" y="2559050"/>
          <p14:tracePt t="19057" x="7054850" y="2546350"/>
          <p14:tracePt t="19073" x="7099300" y="2540000"/>
          <p14:tracePt t="19090" x="7150100" y="2540000"/>
          <p14:tracePt t="19107" x="7226300" y="2540000"/>
          <p14:tracePt t="19124" x="7277100" y="2540000"/>
          <p14:tracePt t="19140" x="7315200" y="2540000"/>
          <p14:tracePt t="19157" x="7346950" y="2540000"/>
          <p14:tracePt t="19174" x="7366000" y="2540000"/>
          <p14:tracePt t="19190" x="7372350" y="2540000"/>
          <p14:tracePt t="19207" x="7378700" y="2540000"/>
          <p14:tracePt t="19223" x="7385050" y="2540000"/>
          <p14:tracePt t="20613" x="7353300" y="2533650"/>
          <p14:tracePt t="20621" x="7264400" y="2520950"/>
          <p14:tracePt t="20630" x="7181850" y="2520950"/>
          <p14:tracePt t="20638" x="7099300" y="2520950"/>
          <p14:tracePt t="20654" x="6934200" y="2527300"/>
          <p14:tracePt t="20672" x="6661150" y="2565400"/>
          <p14:tracePt t="20688" x="6477000" y="2603500"/>
          <p14:tracePt t="20705" x="6292850" y="2647950"/>
          <p14:tracePt t="20721" x="6064250" y="2692400"/>
          <p14:tracePt t="20739" x="5746750" y="2736850"/>
          <p14:tracePt t="20754" x="5473700" y="2762250"/>
          <p14:tracePt t="20771" x="5226050" y="2787650"/>
          <p14:tracePt t="20788" x="4933950" y="2813050"/>
          <p14:tracePt t="20805" x="4572000" y="2851150"/>
          <p14:tracePt t="20821" x="4337050" y="2876550"/>
          <p14:tracePt t="20838" x="4140200" y="2921000"/>
          <p14:tracePt t="20854" x="3949700" y="2965450"/>
          <p14:tracePt t="20872" x="3657600" y="3054350"/>
          <p14:tracePt t="20888" x="3511550" y="3124200"/>
          <p14:tracePt t="20904" x="3352800" y="3225800"/>
          <p14:tracePt t="20921" x="3175000" y="3314700"/>
          <p14:tracePt t="20939" x="2952750" y="3422650"/>
          <p14:tracePt t="20954" x="2781300" y="3473450"/>
          <p14:tracePt t="20971" x="2578100" y="3524250"/>
          <p14:tracePt t="20987" x="2406650" y="3575050"/>
          <p14:tracePt t="21005" x="2152650" y="3644900"/>
          <p14:tracePt t="21021" x="1993900" y="3689350"/>
          <p14:tracePt t="21037" x="1860550" y="3727450"/>
          <p14:tracePt t="21054" x="1746250" y="3778250"/>
          <p14:tracePt t="21071" x="1612900" y="3829050"/>
          <p14:tracePt t="21088" x="1435100" y="3886200"/>
          <p14:tracePt t="21104" x="1352550" y="3917950"/>
          <p14:tracePt t="21120" x="1276350" y="3930650"/>
          <p14:tracePt t="21137" x="1212850" y="3943350"/>
          <p14:tracePt t="21154" x="1098550" y="3962400"/>
          <p14:tracePt t="21170" x="1022350" y="3968750"/>
          <p14:tracePt t="21187" x="958850" y="3968750"/>
          <p14:tracePt t="21204" x="908050" y="3968750"/>
          <p14:tracePt t="21221" x="863600" y="3968750"/>
          <p14:tracePt t="21237" x="850900" y="3968750"/>
          <p14:tracePt t="21254" x="844550" y="3968750"/>
          <p14:tracePt t="21270" x="838200" y="3968750"/>
          <p14:tracePt t="21288" x="825500" y="3949700"/>
          <p14:tracePt t="21304" x="806450" y="3917950"/>
          <p14:tracePt t="21320" x="793750" y="3873500"/>
          <p14:tracePt t="21337" x="781050" y="3841750"/>
          <p14:tracePt t="21355" x="768350" y="3784600"/>
          <p14:tracePt t="21370" x="762000" y="3746500"/>
          <p14:tracePt t="21387" x="762000" y="3714750"/>
          <p14:tracePt t="21404" x="762000" y="3695700"/>
          <p14:tracePt t="21421" x="762000" y="3670300"/>
          <p14:tracePt t="21437" x="762000" y="3657600"/>
          <p14:tracePt t="21471" x="762000" y="3638550"/>
          <p14:tracePt t="21487" x="762000" y="3625850"/>
          <p14:tracePt t="21504" x="787400" y="3606800"/>
          <p14:tracePt t="21520" x="806450" y="3594100"/>
          <p14:tracePt t="21537" x="825500" y="3581400"/>
          <p14:tracePt t="21554" x="838200" y="3575050"/>
          <p14:tracePt t="21570" x="844550" y="3575050"/>
          <p14:tracePt t="21587" x="850900" y="3575050"/>
          <p14:tracePt t="21604" x="895350" y="3562350"/>
          <p14:tracePt t="21621" x="939800" y="3556000"/>
          <p14:tracePt t="21637" x="946150" y="3556000"/>
          <p14:tracePt t="21653" x="952500" y="3556000"/>
          <p14:tracePt t="21670" x="958850" y="3556000"/>
          <p14:tracePt t="21687" x="965200" y="3556000"/>
          <p14:tracePt t="21704" x="971550" y="3556000"/>
          <p14:tracePt t="21748" x="984250" y="3556000"/>
          <p14:tracePt t="21756" x="1003300" y="3556000"/>
          <p14:tracePt t="21770" x="1022350" y="3562350"/>
          <p14:tracePt t="21786" x="1035050" y="3568700"/>
          <p14:tracePt t="21803" x="1054100" y="3575050"/>
          <p14:tracePt t="21820" x="1060450" y="3581400"/>
          <p14:tracePt t="21836" x="1066800" y="3594100"/>
          <p14:tracePt t="21876" x="1066800" y="3600450"/>
          <p14:tracePt t="21896" x="1073150" y="3600450"/>
          <p14:tracePt t="22245" x="1079500" y="3600450"/>
          <p14:tracePt t="22275" x="1085850" y="3600450"/>
          <p14:tracePt t="22291" x="1092200" y="3594100"/>
          <p14:tracePt t="22298" x="1098550" y="3594100"/>
          <p14:tracePt t="22308" x="1098550" y="3587750"/>
          <p14:tracePt t="22319" x="1104900" y="3581400"/>
          <p14:tracePt t="22336" x="1111250" y="3581400"/>
          <p14:tracePt t="22394" x="1117600" y="3581400"/>
          <p14:tracePt t="22401" x="1123950" y="3581400"/>
          <p14:tracePt t="22424" x="1130300" y="3581400"/>
          <p14:tracePt t="22431" x="1155700" y="3581400"/>
          <p14:tracePt t="22440" x="1200150" y="3568700"/>
          <p14:tracePt t="22453" x="1250950" y="3568700"/>
          <p14:tracePt t="22469" x="1282700" y="3568700"/>
          <p14:tracePt t="22485" x="1352550" y="3581400"/>
          <p14:tracePt t="22502" x="1428750" y="3587750"/>
          <p14:tracePt t="22519" x="1498600" y="3594100"/>
          <p14:tracePt t="22535" x="1593850" y="3606800"/>
          <p14:tracePt t="22552" x="1682750" y="3606800"/>
          <p14:tracePt t="22568" x="1778000" y="3606800"/>
          <p14:tracePt t="22586" x="1911350" y="3594100"/>
          <p14:tracePt t="22602" x="2006600" y="3594100"/>
          <p14:tracePt t="22618" x="2120900" y="3594100"/>
          <p14:tracePt t="22635" x="2241550" y="3600450"/>
          <p14:tracePt t="22652" x="2413000" y="3613150"/>
          <p14:tracePt t="22668" x="2559050" y="3619500"/>
          <p14:tracePt t="22685" x="2724150" y="3638550"/>
          <p14:tracePt t="22702" x="2857500" y="3638550"/>
          <p14:tracePt t="22719" x="3035300" y="3657600"/>
          <p14:tracePt t="22735" x="3143250" y="3663950"/>
          <p14:tracePt t="22752" x="3219450" y="3670300"/>
          <p14:tracePt t="22768" x="3295650" y="3670300"/>
          <p14:tracePt t="22786" x="3365500" y="3670300"/>
          <p14:tracePt t="22802" x="3403600" y="3670300"/>
          <p14:tracePt t="22818" x="3454400" y="3670300"/>
          <p14:tracePt t="22835" x="3492500" y="3676650"/>
          <p14:tracePt t="22852" x="3549650" y="3676650"/>
          <p14:tracePt t="22868" x="3587750" y="3676650"/>
          <p14:tracePt t="22885" x="3606800" y="3676650"/>
          <p14:tracePt t="22901" x="3625850" y="3676650"/>
          <p14:tracePt t="22919" x="3657600" y="3676650"/>
          <p14:tracePt t="22935" x="3683000" y="3663950"/>
          <p14:tracePt t="22951" x="3695700" y="3663950"/>
          <p14:tracePt t="22968" x="3702050" y="3657600"/>
          <p14:tracePt t="22986" x="3714750" y="3651250"/>
          <p14:tracePt t="23018" x="3721100" y="3651250"/>
          <p14:tracePt t="23647" x="3740150" y="3651250"/>
          <p14:tracePt t="23655" x="3752850" y="3657600"/>
          <p14:tracePt t="23667" x="3778250" y="3657600"/>
          <p14:tracePt t="23684" x="3829050" y="3670300"/>
          <p14:tracePt t="23700" x="3848100" y="3670300"/>
          <p14:tracePt t="23716" x="3860800" y="3676650"/>
          <p14:tracePt t="23733" x="3873500" y="3676650"/>
          <p14:tracePt t="23749" x="3911600" y="3689350"/>
          <p14:tracePt t="23766" x="3943350" y="3689350"/>
          <p14:tracePt t="23783" x="3987800" y="3695700"/>
          <p14:tracePt t="23799" x="4006850" y="3695700"/>
          <p14:tracePt t="23816" x="4032250" y="3695700"/>
          <p14:tracePt t="23833" x="4038600" y="3695700"/>
          <p14:tracePt t="23849" x="4044950" y="3695700"/>
          <p14:tracePt t="23866" x="4083050" y="3695700"/>
          <p14:tracePt t="23883" x="4140200" y="3689350"/>
          <p14:tracePt t="23899" x="4191000" y="3683000"/>
          <p14:tracePt t="23916" x="4235450" y="3683000"/>
          <p14:tracePt t="23933" x="4279900" y="3676650"/>
          <p14:tracePt t="23951" x="4337050" y="3663950"/>
          <p14:tracePt t="23966" x="4394200" y="3651250"/>
          <p14:tracePt t="23983" x="4470400" y="3632200"/>
          <p14:tracePt t="24000" x="4565650" y="3619500"/>
          <p14:tracePt t="24017" x="4699000" y="3587750"/>
          <p14:tracePt t="24033" x="4787900" y="3568700"/>
          <p14:tracePt t="24050" x="4895850" y="3562350"/>
          <p14:tracePt t="24066" x="4965700" y="3556000"/>
          <p14:tracePt t="24084" x="5048250" y="3543300"/>
          <p14:tracePt t="24099" x="5092700" y="3536950"/>
          <p14:tracePt t="24116" x="5118100" y="3524250"/>
          <p14:tracePt t="24133" x="5137150" y="3524250"/>
          <p14:tracePt t="24150" x="5156200" y="3524250"/>
          <p14:tracePt t="24166" x="5162550" y="3524250"/>
          <p14:tracePt t="24183" x="5175250" y="3517900"/>
          <p14:tracePt t="24199" x="5194300" y="3505200"/>
          <p14:tracePt t="24217" x="5238750" y="3486150"/>
          <p14:tracePt t="24233" x="5257800" y="3467100"/>
          <p14:tracePt t="24249" x="5283200" y="3448050"/>
          <p14:tracePt t="24266" x="5302250" y="3441700"/>
          <p14:tracePt t="24284" x="5314950" y="3422650"/>
          <p14:tracePt t="24299" x="5334000" y="3409950"/>
          <p14:tracePt t="24316" x="5334000" y="3403600"/>
          <p14:tracePt t="24333" x="5340350" y="3403600"/>
          <p14:tracePt t="24350" x="5353050" y="3390900"/>
          <p14:tracePt t="24366" x="5353050" y="3384550"/>
          <p14:tracePt t="25301" x="5378450" y="3384550"/>
          <p14:tracePt t="25308" x="5397500" y="3384550"/>
          <p14:tracePt t="25317" x="5441950" y="3384550"/>
          <p14:tracePt t="25332" x="5492750" y="3384550"/>
          <p14:tracePt t="25348" x="5543550" y="3384550"/>
          <p14:tracePt t="25365" x="5581650" y="3384550"/>
          <p14:tracePt t="25382" x="5626100" y="3384550"/>
          <p14:tracePt t="25398" x="5638800" y="3384550"/>
          <p14:tracePt t="25414" x="5651500" y="3384550"/>
          <p14:tracePt t="25431" x="5657850" y="3384550"/>
          <p14:tracePt t="25448" x="5670550" y="3384550"/>
          <p14:tracePt t="25456" x="5695950" y="3384550"/>
          <p14:tracePt t="25465" x="5708650" y="3384550"/>
          <p14:tracePt t="25481" x="5727700" y="3384550"/>
          <p14:tracePt t="25498" x="5746750" y="3384550"/>
          <p14:tracePt t="25515" x="5765800" y="3384550"/>
          <p14:tracePt t="25531" x="5778500" y="3384550"/>
          <p14:tracePt t="25565" x="5784850" y="3384550"/>
          <p14:tracePt t="25582" x="5791200" y="3384550"/>
          <p14:tracePt t="25599" x="5797550" y="3384550"/>
          <p14:tracePt t="25614" x="5803900" y="3384550"/>
          <p14:tracePt t="25631" x="5835650" y="3371850"/>
          <p14:tracePt t="25648" x="5886450" y="3371850"/>
          <p14:tracePt t="25665" x="5924550" y="3371850"/>
          <p14:tracePt t="25681" x="5962650" y="3371850"/>
          <p14:tracePt t="25697" x="5988050" y="3371850"/>
          <p14:tracePt t="25715" x="6007100" y="3371850"/>
          <p14:tracePt t="25731" x="6026150" y="3371850"/>
          <p14:tracePt t="25747" x="6032500" y="3371850"/>
          <p14:tracePt t="25764" x="6038850" y="3371850"/>
          <p14:tracePt t="25780" x="6045200" y="3371850"/>
          <p14:tracePt t="26295" x="6051550" y="3371850"/>
          <p14:tracePt t="28653" x="6045200" y="3371850"/>
          <p14:tracePt t="28676" x="6038850" y="3371850"/>
          <p14:tracePt t="28686" x="6038850" y="3378200"/>
          <p14:tracePt t="28694" x="6026150" y="3384550"/>
          <p14:tracePt t="28709" x="6019800" y="3390900"/>
          <p14:tracePt t="28727" x="6007100" y="3397250"/>
          <p14:tracePt t="28759" x="6000750" y="3397250"/>
          <p14:tracePt t="28831" x="5994400" y="3397250"/>
          <p14:tracePt t="30352" x="5994400" y="3390900"/>
          <p14:tracePt t="30404" x="5994400" y="3384550"/>
          <p14:tracePt t="32332" x="5981700" y="3384550"/>
          <p14:tracePt t="32340" x="5969000" y="3384550"/>
          <p14:tracePt t="32355" x="5937250" y="3384550"/>
          <p14:tracePt t="32371" x="5892800" y="3384550"/>
          <p14:tracePt t="32388" x="5848350" y="3384550"/>
          <p14:tracePt t="32405" x="5721350" y="3371850"/>
          <p14:tracePt t="32421" x="5613400" y="3365500"/>
          <p14:tracePt t="32437" x="5511800" y="3359150"/>
          <p14:tracePt t="32455" x="5441950" y="3333750"/>
          <p14:tracePt t="32461" x="5410200" y="3327400"/>
          <p14:tracePt t="32472" x="5346700" y="3308350"/>
          <p14:tracePt t="32488" x="5289550" y="3289300"/>
          <p14:tracePt t="32505" x="5219700" y="3270250"/>
          <p14:tracePt t="32521" x="5130800" y="3232150"/>
          <p14:tracePt t="32538" x="5041900" y="3206750"/>
          <p14:tracePt t="32555" x="4914900" y="3155950"/>
          <p14:tracePt t="32571" x="4832350" y="3124200"/>
          <p14:tracePt t="32587" x="4794250" y="3105150"/>
          <p14:tracePt t="32605" x="4756150" y="3098800"/>
          <p14:tracePt t="32621" x="4749800" y="3098800"/>
          <p14:tracePt t="32637" x="4743450" y="3098800"/>
          <p14:tracePt t="32655" x="4737100" y="3098800"/>
          <p14:tracePt t="32690" x="4737100" y="3092450"/>
          <p14:tracePt t="32704" x="4838700" y="3079750"/>
          <p14:tracePt t="32721" x="4940300" y="3054350"/>
          <p14:tracePt t="32737" x="4997450" y="3041650"/>
          <p14:tracePt t="32755" x="5060950" y="3016250"/>
          <p14:tracePt t="32770" x="5092700" y="2997200"/>
          <p14:tracePt t="32787" x="5118100" y="2984500"/>
          <p14:tracePt t="32805" x="5143500" y="2965450"/>
          <p14:tracePt t="32821" x="5200650" y="2921000"/>
          <p14:tracePt t="32837" x="5245100" y="2889250"/>
          <p14:tracePt t="32854" x="5289550" y="2857500"/>
          <p14:tracePt t="32870" x="5359400" y="2832100"/>
          <p14:tracePt t="32888" x="5473700" y="2800350"/>
          <p14:tracePt t="32904" x="5530850" y="2781300"/>
          <p14:tracePt t="32920" x="5568950" y="2774950"/>
          <p14:tracePt t="32937" x="5581650" y="2768600"/>
          <p14:tracePt t="32955" x="5600700" y="2768600"/>
          <p14:tracePt t="32977" x="5607050" y="2768600"/>
          <p14:tracePt t="32987" x="5613400" y="2768600"/>
          <p14:tracePt t="33014" x="5619750" y="2768600"/>
          <p14:tracePt t="33029" x="5632450" y="2768600"/>
          <p14:tracePt t="33038" x="5638800" y="2774950"/>
          <p14:tracePt t="33053" x="5664200" y="2794000"/>
          <p14:tracePt t="33070" x="5695950" y="2806700"/>
          <p14:tracePt t="33088" x="5778500" y="2857500"/>
          <p14:tracePt t="33103" x="5829300" y="2882900"/>
          <p14:tracePt t="33120" x="5873750" y="2908300"/>
          <p14:tracePt t="33137" x="5937250" y="2933700"/>
          <p14:tracePt t="33154" x="6051550" y="2984500"/>
          <p14:tracePt t="33170" x="6184900" y="3041650"/>
          <p14:tracePt t="33187" x="6343650" y="3098800"/>
          <p14:tracePt t="33203" x="6477000" y="3155950"/>
          <p14:tracePt t="33221" x="6559550" y="3200400"/>
          <p14:tracePt t="33237" x="6680200" y="3257550"/>
          <p14:tracePt t="33253" x="6794500" y="3308350"/>
          <p14:tracePt t="33270" x="6883400" y="3346450"/>
          <p14:tracePt t="33286" x="6959600" y="3384550"/>
          <p14:tracePt t="33304" x="7023100" y="3422650"/>
          <p14:tracePt t="33320" x="7048500" y="3435350"/>
          <p14:tracePt t="33336" x="7067550" y="3441700"/>
          <p14:tracePt t="33353" x="7073900" y="3448050"/>
          <p14:tracePt t="33370" x="7086600" y="3454400"/>
          <p14:tracePt t="33387" x="7086600" y="3460750"/>
          <p14:tracePt t="33403" x="7092950" y="3460750"/>
          <p14:tracePt t="33420" x="7092950" y="3467100"/>
          <p14:tracePt t="33436" x="7092950" y="3486150"/>
          <p14:tracePt t="33453" x="7092950" y="3498850"/>
          <p14:tracePt t="33470" x="7092950" y="3505200"/>
          <p14:tracePt t="33486" x="7080250" y="3530600"/>
          <p14:tracePt t="33503" x="7054850" y="3562350"/>
          <p14:tracePt t="33519" x="7029450" y="3581400"/>
          <p14:tracePt t="33536" x="6985000" y="3606800"/>
          <p14:tracePt t="33553" x="6934200" y="3625850"/>
          <p14:tracePt t="33570" x="6826250" y="3657600"/>
          <p14:tracePt t="33586" x="6750050" y="3676650"/>
          <p14:tracePt t="33603" x="6642100" y="3695700"/>
          <p14:tracePt t="33619" x="6553200" y="3702050"/>
          <p14:tracePt t="33637" x="6419850" y="3714750"/>
          <p14:tracePt t="33652" x="6350000" y="3721100"/>
          <p14:tracePt t="33669" x="6286500" y="3721100"/>
          <p14:tracePt t="33686" x="6229350" y="3721100"/>
          <p14:tracePt t="33703" x="6153150" y="3721100"/>
          <p14:tracePt t="33719" x="6089650" y="3721100"/>
          <p14:tracePt t="33736" x="6019800" y="3714750"/>
          <p14:tracePt t="33753" x="5949950" y="3702050"/>
          <p14:tracePt t="33770" x="5835650" y="3676650"/>
          <p14:tracePt t="33786" x="5746750" y="3657600"/>
          <p14:tracePt t="33802" x="5645150" y="3638550"/>
          <p14:tracePt t="33819" x="5543550" y="3619500"/>
          <p14:tracePt t="33837" x="5410200" y="3600450"/>
          <p14:tracePt t="33852" x="5308600" y="3568700"/>
          <p14:tracePt t="33869" x="5219700" y="3543300"/>
          <p14:tracePt t="33886" x="5149850" y="3524250"/>
          <p14:tracePt t="33902" x="5099050" y="3505200"/>
          <p14:tracePt t="33919" x="5060950" y="3492500"/>
          <p14:tracePt t="33936" x="5041900" y="3486150"/>
          <p14:tracePt t="33970" x="5029200" y="3467100"/>
          <p14:tracePt t="33986" x="5010150" y="3448050"/>
          <p14:tracePt t="34002" x="4991100" y="3422650"/>
          <p14:tracePt t="34019" x="4984750" y="3403600"/>
          <p14:tracePt t="34036" x="4984750" y="3384550"/>
          <p14:tracePt t="34052" x="4984750" y="3378200"/>
          <p14:tracePt t="34069" x="4984750" y="3371850"/>
          <p14:tracePt t="34086" x="4984750" y="3365500"/>
          <p14:tracePt t="34102" x="4984750" y="3352800"/>
          <p14:tracePt t="34119" x="5016500" y="3333750"/>
          <p14:tracePt t="34135" x="5048250" y="3314700"/>
          <p14:tracePt t="34152" x="5067300" y="3308350"/>
          <p14:tracePt t="34168" x="5086350" y="3302000"/>
          <p14:tracePt t="34185" x="5092700" y="3295650"/>
          <p14:tracePt t="34201" x="5099050" y="3289300"/>
          <p14:tracePt t="34218" x="5105400" y="3289300"/>
          <p14:tracePt t="34234" x="5111750" y="3289300"/>
          <p14:tracePt t="34251" x="5118100" y="3289300"/>
          <p14:tracePt t="34306" x="5124450" y="3282950"/>
          <p14:tracePt t="34335" x="5130800" y="3282950"/>
          <p14:tracePt t="34371" x="5130800" y="3276600"/>
          <p14:tracePt t="34402" x="5137150" y="3276600"/>
          <p14:tracePt t="34706" x="5143500" y="3276600"/>
          <p14:tracePt t="37100" x="5137150" y="3276600"/>
          <p14:tracePt t="37108" x="5130800" y="3276600"/>
          <p14:tracePt t="37117" x="5124450" y="3282950"/>
          <p14:tracePt t="37131" x="5111750" y="3282950"/>
          <p14:tracePt t="37148" x="5105400" y="3289300"/>
          <p14:tracePt t="37164" x="5099050" y="3289300"/>
          <p14:tracePt t="37181" x="5080000" y="3295650"/>
          <p14:tracePt t="37198" x="5060950" y="3302000"/>
          <p14:tracePt t="37214" x="5029200" y="3308350"/>
          <p14:tracePt t="37231" x="4984750" y="3314700"/>
          <p14:tracePt t="37248" x="4895850" y="3321050"/>
          <p14:tracePt t="37264" x="4838700" y="3327400"/>
          <p14:tracePt t="37281" x="4781550" y="3333750"/>
          <p14:tracePt t="37298" x="4705350" y="3340100"/>
          <p14:tracePt t="37315" x="4540250" y="3371850"/>
          <p14:tracePt t="37331" x="4400550" y="3403600"/>
          <p14:tracePt t="37348" x="4248150" y="3429000"/>
          <p14:tracePt t="37364" x="4133850" y="3460750"/>
          <p14:tracePt t="37382" x="3975100" y="3517900"/>
          <p14:tracePt t="37397" x="3867150" y="3556000"/>
          <p14:tracePt t="37414" x="3752850" y="3606800"/>
          <p14:tracePt t="37431" x="3657600" y="3657600"/>
          <p14:tracePt t="37448" x="3568700" y="3714750"/>
          <p14:tracePt t="37464" x="3517900" y="3746500"/>
          <p14:tracePt t="37480" x="3486150" y="3771900"/>
          <p14:tracePt t="37497" x="3454400" y="3797300"/>
          <p14:tracePt t="37515" x="3435350" y="3810000"/>
          <p14:tracePt t="37530" x="3429000" y="3816350"/>
          <p14:tracePt t="37547" x="3416300" y="3822700"/>
          <p14:tracePt t="37563" x="3409950" y="3822700"/>
          <p14:tracePt t="37620" x="3403600" y="3829050"/>
          <p14:tracePt t="37627" x="3397250" y="3835400"/>
          <p14:tracePt t="37642" x="3390900" y="3841750"/>
          <p14:tracePt t="37652" x="3390900" y="3848100"/>
          <p14:tracePt t="37664" x="3384550" y="3860800"/>
          <p14:tracePt t="37680" x="3371850" y="3892550"/>
          <p14:tracePt t="37697" x="3359150" y="3917950"/>
          <p14:tracePt t="37713" x="3352800" y="3943350"/>
          <p14:tracePt t="37729" x="3327400" y="4000500"/>
          <p14:tracePt t="37746" x="3308350" y="4032250"/>
          <p14:tracePt t="37762" x="3302000" y="4057650"/>
          <p14:tracePt t="37779" x="3302000" y="4064000"/>
          <p14:tracePt t="37796" x="3289300" y="4083050"/>
          <p14:tracePt t="37812" x="3282950" y="4089400"/>
          <p14:tracePt t="37846" x="3282950" y="4102100"/>
          <p14:tracePt t="37864" x="3282950" y="4108450"/>
          <p14:tracePt t="37880" x="3270250" y="4114800"/>
          <p14:tracePt t="37913" x="3263900" y="4121150"/>
          <p14:tracePt t="37930" x="3251200" y="4121150"/>
          <p14:tracePt t="37947" x="3232150" y="4121150"/>
          <p14:tracePt t="37963" x="3225800" y="4121150"/>
          <p14:tracePt t="38347" x="3213100" y="4127500"/>
          <p14:tracePt t="38354" x="3200400" y="4133850"/>
          <p14:tracePt t="38362" x="3181350" y="4146550"/>
          <p14:tracePt t="38379" x="3155950" y="4171950"/>
          <p14:tracePt t="38397" x="3111500" y="4203700"/>
          <p14:tracePt t="38413" x="3073400" y="4229100"/>
          <p14:tracePt t="38429" x="3009900" y="4273550"/>
          <p14:tracePt t="38446" x="2946400" y="4298950"/>
          <p14:tracePt t="38452" x="2914650" y="4318000"/>
          <p14:tracePt t="38462" x="2882900" y="4330700"/>
          <p14:tracePt t="38479" x="2768600" y="4375150"/>
          <p14:tracePt t="38496" x="2679700" y="4394200"/>
          <p14:tracePt t="38512" x="2584450" y="4419600"/>
          <p14:tracePt t="38529" x="2495550" y="4432300"/>
          <p14:tracePt t="38547" x="2330450" y="4476750"/>
          <p14:tracePt t="38562" x="2197100" y="4514850"/>
          <p14:tracePt t="38579" x="2076450" y="4546600"/>
          <p14:tracePt t="38596" x="1987550" y="4578350"/>
          <p14:tracePt t="38613" x="1911350" y="4591050"/>
          <p14:tracePt t="38629" x="1873250" y="4597400"/>
          <p14:tracePt t="38646" x="1854200" y="4610100"/>
          <p14:tracePt t="38662" x="1847850" y="4616450"/>
          <p14:tracePt t="38679" x="1828800" y="4622800"/>
          <p14:tracePt t="38696" x="1816100" y="4622800"/>
          <p14:tracePt t="38712" x="1803400" y="4629150"/>
          <p14:tracePt t="38728" x="1797050" y="4629150"/>
          <p14:tracePt t="38746" x="1790700" y="4629150"/>
          <p14:tracePt t="38762" x="1778000" y="4629150"/>
          <p14:tracePt t="38795" x="1771650" y="4629150"/>
          <p14:tracePt t="38812" x="1765300" y="4629150"/>
          <p14:tracePt t="39013" x="1765300" y="4641850"/>
          <p14:tracePt t="39029" x="1771650" y="4648200"/>
          <p14:tracePt t="39037" x="1771650" y="4654550"/>
          <p14:tracePt t="39045" x="1784350" y="4654550"/>
          <p14:tracePt t="39062" x="1797050" y="4673600"/>
          <p14:tracePt t="39078" x="1809750" y="4686300"/>
          <p14:tracePt t="39095" x="1835150" y="4711700"/>
          <p14:tracePt t="39111" x="1860550" y="4724400"/>
          <p14:tracePt t="39128" x="1879600" y="4749800"/>
          <p14:tracePt t="39146" x="1911350" y="4775200"/>
          <p14:tracePt t="39161" x="1924050" y="4787900"/>
          <p14:tracePt t="39178" x="1930400" y="4794250"/>
          <p14:tracePt t="39195" x="1943100" y="4800600"/>
          <p14:tracePt t="39228" x="1949450" y="4806950"/>
          <p14:tracePt t="39258" x="1949450" y="4813300"/>
          <p14:tracePt t="39288" x="1949450" y="4819650"/>
          <p14:tracePt t="39325" x="1949450" y="4826000"/>
          <p14:tracePt t="39333" x="1949450" y="4832350"/>
          <p14:tracePt t="39364" x="1949450" y="4838700"/>
          <p14:tracePt t="39371" x="1949450" y="4845050"/>
          <p14:tracePt t="39385" x="1949450" y="4851400"/>
          <p14:tracePt t="39407" x="1949450" y="4857750"/>
          <p14:tracePt t="39416" x="1949450" y="4864100"/>
          <p14:tracePt t="39436" x="1949450" y="4870450"/>
          <p14:tracePt t="39452" x="1949450" y="4876800"/>
          <p14:tracePt t="39482" x="1949450" y="4883150"/>
          <p14:tracePt t="39511" x="1949450" y="4889500"/>
          <p14:tracePt t="39535" x="1949450" y="4895850"/>
          <p14:tracePt t="39556" x="1955800" y="4902200"/>
          <p14:tracePt t="39564" x="1962150" y="4908550"/>
          <p14:tracePt t="39579" x="1962150" y="4914900"/>
          <p14:tracePt t="39594" x="1968500" y="4921250"/>
          <p14:tracePt t="39611" x="1974850" y="4927600"/>
          <p14:tracePt t="39628" x="1981200" y="4940300"/>
          <p14:tracePt t="39643" x="1987550" y="4946650"/>
          <p14:tracePt t="39660" x="1987550" y="4953000"/>
          <p14:tracePt t="39693" x="1993900" y="4959350"/>
          <p14:tracePt t="40245" x="2025650" y="4959350"/>
          <p14:tracePt t="40252" x="2070100" y="4953000"/>
          <p14:tracePt t="40260" x="2108200" y="4940300"/>
          <p14:tracePt t="40276" x="2178050" y="4927600"/>
          <p14:tracePt t="40293" x="2235200" y="4921250"/>
          <p14:tracePt t="40311" x="2286000" y="4908550"/>
          <p14:tracePt t="40326" x="2317750" y="4902200"/>
          <p14:tracePt t="40343" x="2368550" y="4889500"/>
          <p14:tracePt t="40360" x="2432050" y="4864100"/>
          <p14:tracePt t="40377" x="2514600" y="4845050"/>
          <p14:tracePt t="40393" x="2559050" y="4838700"/>
          <p14:tracePt t="40409" x="2609850" y="4832350"/>
          <p14:tracePt t="40426" x="2647950" y="4832350"/>
          <p14:tracePt t="40444" x="2692400" y="4826000"/>
          <p14:tracePt t="40460" x="2736850" y="4813300"/>
          <p14:tracePt t="40476" x="2787650" y="4800600"/>
          <p14:tracePt t="40493" x="2851150" y="4794250"/>
          <p14:tracePt t="40497" x="2889250" y="4787900"/>
          <p14:tracePt t="40510" x="2921000" y="4781550"/>
          <p14:tracePt t="40527" x="3022600" y="4762500"/>
          <p14:tracePt t="40542" x="3079750" y="4756150"/>
          <p14:tracePt t="40559" x="3130550" y="4756150"/>
          <p14:tracePt t="40577" x="3187700" y="4756150"/>
          <p14:tracePt t="40593" x="3219450" y="4756150"/>
          <p14:tracePt t="40609" x="3238500" y="4756150"/>
          <p14:tracePt t="40626" x="3257550" y="4756150"/>
          <p14:tracePt t="40642" x="3276600" y="4756150"/>
          <p14:tracePt t="40659" x="3340100" y="4756150"/>
          <p14:tracePt t="40676" x="3371850" y="4756150"/>
          <p14:tracePt t="40692" x="3441700" y="4762500"/>
          <p14:tracePt t="40709" x="3473450" y="4768850"/>
          <p14:tracePt t="40711" x="3486150" y="4768850"/>
          <p14:tracePt t="40726" x="3498850" y="4768850"/>
          <p14:tracePt t="40742" x="3511550" y="4768850"/>
          <p14:tracePt t="40759" x="3517900" y="4768850"/>
          <p14:tracePt t="40777" x="3524250" y="4768850"/>
          <p14:tracePt t="40792" x="3530600" y="4768850"/>
          <p14:tracePt t="40809" x="3543300" y="4768850"/>
          <p14:tracePt t="40853" x="3549650" y="4768850"/>
          <p14:tracePt t="40875" x="3556000" y="4768850"/>
          <p14:tracePt t="40883" x="3562350" y="4775200"/>
          <p14:tracePt t="40892" x="3581400" y="4781550"/>
          <p14:tracePt t="40909" x="3632200" y="4800600"/>
          <p14:tracePt t="40926" x="3663950" y="4813300"/>
          <p14:tracePt t="40942" x="3714750" y="4832350"/>
          <p14:tracePt t="40959" x="3752850" y="4851400"/>
          <p14:tracePt t="40975" x="3778250" y="4864100"/>
          <p14:tracePt t="40993" x="3829050" y="4876800"/>
          <p14:tracePt t="41009" x="3905250" y="4902200"/>
          <p14:tracePt t="41025" x="3956050" y="4914900"/>
          <p14:tracePt t="41042" x="4019550" y="4933950"/>
          <p14:tracePt t="41059" x="4159250" y="4953000"/>
          <p14:tracePt t="41075" x="4248150" y="4978400"/>
          <p14:tracePt t="41092" x="4330700" y="4997450"/>
          <p14:tracePt t="41109" x="4387850" y="5003800"/>
          <p14:tracePt t="41126" x="4445000" y="5016500"/>
          <p14:tracePt t="41142" x="4476750" y="5022850"/>
          <p14:tracePt t="41158" x="4489450" y="5022850"/>
          <p14:tracePt t="41175" x="4495800" y="5022850"/>
          <p14:tracePt t="41193" x="4502150" y="5022850"/>
          <p14:tracePt t="41208" x="4508500" y="5022850"/>
          <p14:tracePt t="41225" x="4514850" y="5022850"/>
          <p14:tracePt t="41268" x="4521200" y="5022850"/>
          <p14:tracePt t="41298" x="4527550" y="5022850"/>
          <p14:tracePt t="41364" x="4533900" y="5022850"/>
          <p14:tracePt t="41653" x="4533900" y="5029200"/>
          <p14:tracePt t="41787" x="4533900" y="5035550"/>
          <p14:tracePt t="41824" x="4533900" y="5041900"/>
          <p14:tracePt t="41839" x="4533900" y="50482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886" y="274638"/>
            <a:ext cx="9818914" cy="706090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>
                <a:latin typeface="+mn-lt"/>
              </a:rPr>
              <a:t>What’s in the bottle?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1886" y="1083542"/>
            <a:ext cx="9818914" cy="5700435"/>
          </a:xfrm>
        </p:spPr>
        <p:txBody>
          <a:bodyPr>
            <a:noAutofit/>
          </a:bodyPr>
          <a:lstStyle/>
          <a:p>
            <a:r>
              <a:rPr lang="en-AU" sz="2400" b="1" i="1" dirty="0"/>
              <a:t>A</a:t>
            </a:r>
            <a:r>
              <a:rPr lang="en-AU" sz="2400" b="1" i="1" dirty="0" smtClean="0"/>
              <a:t>ctive </a:t>
            </a:r>
            <a:r>
              <a:rPr lang="en-AU" sz="2400" b="1" i="1" dirty="0"/>
              <a:t>ingredient </a:t>
            </a:r>
            <a:r>
              <a:rPr lang="en-AU" sz="2400" dirty="0"/>
              <a:t>– the antigen that causes the immune response. </a:t>
            </a:r>
            <a:endParaRPr lang="en-AU" sz="2400" dirty="0" smtClean="0"/>
          </a:p>
          <a:p>
            <a:pPr marL="0" indent="0">
              <a:buNone/>
            </a:pPr>
            <a:endParaRPr lang="en-AU" sz="2400" dirty="0"/>
          </a:p>
          <a:p>
            <a:r>
              <a:rPr lang="en-AU" sz="2400" b="1" i="1" dirty="0"/>
              <a:t>Adjuvants</a:t>
            </a:r>
            <a:r>
              <a:rPr lang="en-AU" sz="2400" dirty="0"/>
              <a:t> – substances that assist the immune response to the </a:t>
            </a:r>
            <a:r>
              <a:rPr lang="en-AU" sz="2400" dirty="0" smtClean="0"/>
              <a:t>antigen.</a:t>
            </a:r>
          </a:p>
          <a:p>
            <a:pPr marL="0" indent="0">
              <a:buNone/>
            </a:pPr>
            <a:endParaRPr lang="en-AU" sz="2400" dirty="0"/>
          </a:p>
          <a:p>
            <a:r>
              <a:rPr lang="en-AU" sz="2400" b="1" i="1" dirty="0"/>
              <a:t>Stabilisers and Preservatives </a:t>
            </a:r>
            <a:r>
              <a:rPr lang="en-AU" sz="2400" dirty="0"/>
              <a:t>– stop the vaccine from deteriorating</a:t>
            </a:r>
            <a:r>
              <a:rPr lang="en-AU" sz="2400" dirty="0" smtClean="0"/>
              <a:t>.</a:t>
            </a:r>
          </a:p>
          <a:p>
            <a:pPr marL="0" indent="0">
              <a:buNone/>
            </a:pPr>
            <a:endParaRPr lang="en-AU" sz="2400" dirty="0"/>
          </a:p>
          <a:p>
            <a:r>
              <a:rPr lang="en-AU" sz="2400" b="1" i="1" dirty="0"/>
              <a:t>Antibiotics</a:t>
            </a:r>
            <a:r>
              <a:rPr lang="en-AU" sz="2400" dirty="0"/>
              <a:t> – prevent bacterial contamination during vaccine manufacture (only present in tiny amounts in the vaccine bottle</a:t>
            </a:r>
            <a:r>
              <a:rPr lang="en-AU" sz="2400" dirty="0" smtClean="0"/>
              <a:t>).</a:t>
            </a:r>
          </a:p>
          <a:p>
            <a:pPr marL="0" indent="0">
              <a:buNone/>
            </a:pPr>
            <a:endParaRPr lang="en-AU" sz="2400" dirty="0"/>
          </a:p>
          <a:p>
            <a:r>
              <a:rPr lang="en-AU" sz="2400" b="1" i="1" dirty="0"/>
              <a:t>Saline solution </a:t>
            </a:r>
            <a:r>
              <a:rPr lang="en-AU" sz="2400" dirty="0"/>
              <a:t>– to dissolve everything</a:t>
            </a:r>
            <a:r>
              <a:rPr lang="en-AU" sz="2400" dirty="0" smtClean="0"/>
              <a:t>. This is often added just prior to injection.</a:t>
            </a:r>
            <a:endParaRPr lang="en-AU" sz="2400" dirty="0"/>
          </a:p>
          <a:p>
            <a:pPr marL="0" indent="0">
              <a:buNone/>
            </a:pPr>
            <a:r>
              <a:rPr lang="en-AU" sz="2000" dirty="0"/>
              <a:t>*</a:t>
            </a:r>
            <a:r>
              <a:rPr lang="en-AU" sz="2000" i="1" dirty="0"/>
              <a:t>Note – all vaccines are subjected to rigorous trials and testing before use in </a:t>
            </a:r>
            <a:r>
              <a:rPr lang="en-AU" sz="2000" i="1" dirty="0" smtClean="0"/>
              <a:t>humans</a:t>
            </a:r>
            <a:endParaRPr lang="en-AU" sz="20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150" y="1083542"/>
            <a:ext cx="2019300" cy="44481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519446"/>
            <a:ext cx="5219700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List and describe the ingredients in vaccines 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23508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777"/>
    </mc:Choice>
    <mc:Fallback xmlns="">
      <p:transition spd="slow" advTm="70777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1434" x="4533900" y="5041900"/>
          <p14:tracePt t="1441" x="4533900" y="5035550"/>
          <p14:tracePt t="1450" x="4540250" y="5022850"/>
          <p14:tracePt t="1462" x="4546600" y="5003800"/>
          <p14:tracePt t="1478" x="4559300" y="4972050"/>
          <p14:tracePt t="1494" x="4559300" y="4933950"/>
          <p14:tracePt t="1511" x="4565650" y="4864100"/>
          <p14:tracePt t="1528" x="4578350" y="4737100"/>
          <p14:tracePt t="1545" x="4578350" y="4552950"/>
          <p14:tracePt t="1561" x="4572000" y="4438650"/>
          <p14:tracePt t="1578" x="4559300" y="4273550"/>
          <p14:tracePt t="1594" x="4540250" y="4114800"/>
          <p14:tracePt t="1611" x="4514850" y="3911600"/>
          <p14:tracePt t="1628" x="4489450" y="3759200"/>
          <p14:tracePt t="1644" x="4470400" y="3587750"/>
          <p14:tracePt t="1661" x="4451350" y="3460750"/>
          <p14:tracePt t="1678" x="4406900" y="3219450"/>
          <p14:tracePt t="1694" x="4356100" y="3028950"/>
          <p14:tracePt t="1711" x="4318000" y="2895600"/>
          <p14:tracePt t="1728" x="4279900" y="2806700"/>
          <p14:tracePt t="1744" x="4210050" y="2686050"/>
          <p14:tracePt t="1761" x="4152900" y="2578100"/>
          <p14:tracePt t="1778" x="4095750" y="2495550"/>
          <p14:tracePt t="1794" x="4051300" y="2438400"/>
          <p14:tracePt t="1811" x="4000500" y="2368550"/>
          <p14:tracePt t="1827" x="3962400" y="2317750"/>
          <p14:tracePt t="1844" x="3911600" y="2266950"/>
          <p14:tracePt t="1861" x="3860800" y="2197100"/>
          <p14:tracePt t="1877" x="3752850" y="2082800"/>
          <p14:tracePt t="1894" x="3676650" y="2012950"/>
          <p14:tracePt t="1911" x="3600450" y="1968500"/>
          <p14:tracePt t="1927" x="3556000" y="1936750"/>
          <p14:tracePt t="1944" x="3511550" y="1905000"/>
          <p14:tracePt t="1961" x="3498850" y="1905000"/>
          <p14:tracePt t="1977" x="3492500" y="1898650"/>
          <p14:tracePt t="1994" x="3486150" y="1898650"/>
          <p14:tracePt t="1996" x="3479800" y="1898650"/>
          <p14:tracePt t="2027" x="3467100" y="1898650"/>
          <p14:tracePt t="2108" x="3467100" y="1892300"/>
          <p14:tracePt t="2132" x="3467100" y="1885950"/>
          <p14:tracePt t="2872" x="3460750" y="1885950"/>
          <p14:tracePt t="2887" x="3454400" y="1885950"/>
          <p14:tracePt t="2899" x="3448050" y="1885950"/>
          <p14:tracePt t="2918" x="3441700" y="1885950"/>
          <p14:tracePt t="2984" x="3435350" y="1885950"/>
          <p14:tracePt t="3036" x="3422650" y="1879600"/>
          <p14:tracePt t="3051" x="3416300" y="1873250"/>
          <p14:tracePt t="3058" x="3416300" y="1866900"/>
          <p14:tracePt t="3073" x="3409950" y="1860550"/>
          <p14:tracePt t="3082" x="3403600" y="1854200"/>
          <p14:tracePt t="3096" x="3397250" y="1854200"/>
          <p14:tracePt t="3110" x="3397250" y="1841500"/>
          <p14:tracePt t="3126" x="3397250" y="1835150"/>
          <p14:tracePt t="3295" x="3390900" y="1835150"/>
          <p14:tracePt t="3303" x="3378200" y="1835150"/>
          <p14:tracePt t="3312" x="3365500" y="1835150"/>
          <p14:tracePt t="3326" x="3321050" y="1822450"/>
          <p14:tracePt t="3343" x="3289300" y="1822450"/>
          <p14:tracePt t="3359" x="3244850" y="1816100"/>
          <p14:tracePt t="3376" x="3213100" y="1809750"/>
          <p14:tracePt t="3393" x="3206750" y="1809750"/>
          <p14:tracePt t="3409" x="3200400" y="1809750"/>
          <p14:tracePt t="3443" x="3187700" y="1809750"/>
          <p14:tracePt t="3459" x="3155950" y="1797050"/>
          <p14:tracePt t="3476" x="3098800" y="1790700"/>
          <p14:tracePt t="3493" x="3067050" y="1784350"/>
          <p14:tracePt t="3498" x="3060700" y="1784350"/>
          <p14:tracePt t="3510" x="3041650" y="1784350"/>
          <p14:tracePt t="3526" x="3016250" y="1784350"/>
          <p14:tracePt t="3542" x="3009900" y="1784350"/>
          <p14:tracePt t="3559" x="2997200" y="1784350"/>
          <p14:tracePt t="3576" x="2984500" y="1784350"/>
          <p14:tracePt t="3592" x="2946400" y="1797050"/>
          <p14:tracePt t="3609" x="2813050" y="1822450"/>
          <p14:tracePt t="3626" x="2622550" y="1873250"/>
          <p14:tracePt t="3644" x="2362200" y="1962150"/>
          <p14:tracePt t="3659" x="2209800" y="2012950"/>
          <p14:tracePt t="3675" x="2063750" y="2038350"/>
          <p14:tracePt t="3692" x="1943100" y="2063750"/>
          <p14:tracePt t="3710" x="1638300" y="2108200"/>
          <p14:tracePt t="3726" x="1479550" y="2133600"/>
          <p14:tracePt t="3742" x="1377950" y="2146300"/>
          <p14:tracePt t="3759" x="1320800" y="2152650"/>
          <p14:tracePt t="3776" x="1289050" y="2159000"/>
          <p14:tracePt t="3792" x="1276350" y="2159000"/>
          <p14:tracePt t="3808" x="1270000" y="2159000"/>
          <p14:tracePt t="3826" x="1263650" y="2159000"/>
          <p14:tracePt t="3842" x="1257300" y="2159000"/>
          <p14:tracePt t="3858" x="1250950" y="2159000"/>
          <p14:tracePt t="3948" x="1244600" y="2159000"/>
          <p14:tracePt t="3978" x="1244600" y="2152650"/>
          <p14:tracePt t="3994" x="1244600" y="2146300"/>
          <p14:tracePt t="4007" x="1244600" y="2133600"/>
          <p14:tracePt t="4018" x="1244600" y="2114550"/>
          <p14:tracePt t="4025" x="1244600" y="2101850"/>
          <p14:tracePt t="4042" x="1244600" y="2057400"/>
          <p14:tracePt t="4059" x="1244600" y="1987550"/>
          <p14:tracePt t="4075" x="1257300" y="1917700"/>
          <p14:tracePt t="4091" x="1263650" y="1841500"/>
          <p14:tracePt t="4108" x="1276350" y="1720850"/>
          <p14:tracePt t="4126" x="1295400" y="1606550"/>
          <p14:tracePt t="4142" x="1308100" y="1562100"/>
          <p14:tracePt t="4158" x="1314450" y="1530350"/>
          <p14:tracePt t="4175" x="1327150" y="1517650"/>
          <p14:tracePt t="4192" x="1327150" y="1504950"/>
          <p14:tracePt t="4208" x="1327150" y="1498600"/>
          <p14:tracePt t="4225" x="1327150" y="1492250"/>
          <p14:tracePt t="4241" x="1327150" y="1485900"/>
          <p14:tracePt t="4259" x="1327150" y="1473200"/>
          <p14:tracePt t="4934" x="1352550" y="1473200"/>
          <p14:tracePt t="4943" x="1428750" y="1479550"/>
          <p14:tracePt t="4950" x="1504950" y="1479550"/>
          <p14:tracePt t="4957" x="1600200" y="1479550"/>
          <p14:tracePt t="4974" x="1765300" y="1479550"/>
          <p14:tracePt t="4990" x="1917700" y="1479550"/>
          <p14:tracePt t="4996" x="1981200" y="1479550"/>
          <p14:tracePt t="5007" x="2070100" y="1492250"/>
          <p14:tracePt t="5024" x="2152650" y="1524000"/>
          <p14:tracePt t="5040" x="2216150" y="1549400"/>
          <p14:tracePt t="5057" x="2266950" y="1574800"/>
          <p14:tracePt t="5075" x="2311400" y="1593850"/>
          <p14:tracePt t="5090" x="2324100" y="1600200"/>
          <p14:tracePt t="5107" x="2330450" y="1606550"/>
          <p14:tracePt t="5123" x="2343150" y="1606550"/>
          <p14:tracePt t="5141" x="2374900" y="1606550"/>
          <p14:tracePt t="5157" x="2514600" y="1600200"/>
          <p14:tracePt t="5173" x="2667000" y="1574800"/>
          <p14:tracePt t="5190" x="2832100" y="1536700"/>
          <p14:tracePt t="5206" x="2990850" y="1511300"/>
          <p14:tracePt t="5223" x="3162300" y="1498600"/>
          <p14:tracePt t="5240" x="3251200" y="1492250"/>
          <p14:tracePt t="5257" x="3289300" y="1485900"/>
          <p14:tracePt t="5274" x="3333750" y="1473200"/>
          <p14:tracePt t="5290" x="3365500" y="1447800"/>
          <p14:tracePt t="5306" x="3397250" y="1428750"/>
          <p14:tracePt t="5323" x="3422650" y="1403350"/>
          <p14:tracePt t="5341" x="3486150" y="1352550"/>
          <p14:tracePt t="5357" x="3524250" y="1314450"/>
          <p14:tracePt t="5373" x="3581400" y="1276350"/>
          <p14:tracePt t="5389" x="3619500" y="1250950"/>
          <p14:tracePt t="5406" x="3632200" y="1231900"/>
          <p14:tracePt t="5424" x="3644900" y="1212850"/>
          <p14:tracePt t="5439" x="3657600" y="1187450"/>
          <p14:tracePt t="5456" x="3657600" y="1168400"/>
          <p14:tracePt t="5473" x="3651250" y="1149350"/>
          <p14:tracePt t="5490" x="3587750" y="1098550"/>
          <p14:tracePt t="5506" x="3486150" y="1060450"/>
          <p14:tracePt t="5523" x="3378200" y="1041400"/>
          <p14:tracePt t="5540" x="3295650" y="1022350"/>
          <p14:tracePt t="5557" x="3206750" y="1009650"/>
          <p14:tracePt t="5572" x="3155950" y="1009650"/>
          <p14:tracePt t="5589" x="3092450" y="1009650"/>
          <p14:tracePt t="5606" x="3016250" y="1009650"/>
          <p14:tracePt t="5623" x="2876550" y="1028700"/>
          <p14:tracePt t="5639" x="2806700" y="1047750"/>
          <p14:tracePt t="5656" x="2724150" y="1066800"/>
          <p14:tracePt t="5672" x="2635250" y="1098550"/>
          <p14:tracePt t="5689" x="2482850" y="1162050"/>
          <p14:tracePt t="5705" x="2400300" y="1206500"/>
          <p14:tracePt t="5721" x="2317750" y="1257300"/>
          <p14:tracePt t="5738" x="2235200" y="1295400"/>
          <p14:tracePt t="5755" x="2127250" y="1333500"/>
          <p14:tracePt t="5772" x="1962150" y="1397000"/>
          <p14:tracePt t="5789" x="1879600" y="1428750"/>
          <p14:tracePt t="5806" x="1809750" y="1454150"/>
          <p14:tracePt t="5823" x="1752600" y="1479550"/>
          <p14:tracePt t="5839" x="1676400" y="1524000"/>
          <p14:tracePt t="5856" x="1587500" y="1581150"/>
          <p14:tracePt t="5872" x="1504950" y="1638300"/>
          <p14:tracePt t="5889" x="1441450" y="1676400"/>
          <p14:tracePt t="5906" x="1390650" y="1720850"/>
          <p14:tracePt t="5922" x="1377950" y="1733550"/>
          <p14:tracePt t="5939" x="1358900" y="1752600"/>
          <p14:tracePt t="5957" x="1358900" y="1771650"/>
          <p14:tracePt t="5972" x="1358900" y="1784350"/>
          <p14:tracePt t="5989" x="1384300" y="1809750"/>
          <p14:tracePt t="6006" x="1466850" y="1835150"/>
          <p14:tracePt t="6023" x="1625600" y="1866900"/>
          <p14:tracePt t="6039" x="1771650" y="1873250"/>
          <p14:tracePt t="6056" x="1930400" y="1885950"/>
          <p14:tracePt t="6072" x="2070100" y="1885950"/>
          <p14:tracePt t="6088" x="2197100" y="1885950"/>
          <p14:tracePt t="6105" x="2432050" y="1873250"/>
          <p14:tracePt t="6121" x="2584450" y="1866900"/>
          <p14:tracePt t="6138" x="2743200" y="1841500"/>
          <p14:tracePt t="6155" x="2895600" y="1816100"/>
          <p14:tracePt t="6171" x="3022600" y="1797050"/>
          <p14:tracePt t="6188" x="3060700" y="1790700"/>
          <p14:tracePt t="6205" x="3073400" y="1790700"/>
          <p14:tracePt t="6221" x="3086100" y="1790700"/>
          <p14:tracePt t="6238" x="3117850" y="1790700"/>
          <p14:tracePt t="6255" x="3162300" y="1790700"/>
          <p14:tracePt t="6271" x="3187700" y="1790700"/>
          <p14:tracePt t="6288" x="3206750" y="1790700"/>
          <p14:tracePt t="6305" x="3327400" y="1790700"/>
          <p14:tracePt t="6321" x="3422650" y="1790700"/>
          <p14:tracePt t="6338" x="3454400" y="1790700"/>
          <p14:tracePt t="6354" x="3473450" y="1790700"/>
          <p14:tracePt t="6372" x="3536950" y="1790700"/>
          <p14:tracePt t="6388" x="3568700" y="1790700"/>
          <p14:tracePt t="6405" x="3587750" y="1790700"/>
          <p14:tracePt t="6421" x="3600450" y="1790700"/>
          <p14:tracePt t="6438" x="3714750" y="1790700"/>
          <p14:tracePt t="6454" x="3822700" y="1778000"/>
          <p14:tracePt t="6471" x="3879850" y="1771650"/>
          <p14:tracePt t="6488" x="3962400" y="1771650"/>
          <p14:tracePt t="6492" x="4019550" y="1765300"/>
          <p14:tracePt t="6506" x="4114800" y="1758950"/>
          <p14:tracePt t="6521" x="4184650" y="1752600"/>
          <p14:tracePt t="6538" x="4260850" y="1739900"/>
          <p14:tracePt t="6555" x="4324350" y="1714500"/>
          <p14:tracePt t="6572" x="4375150" y="1695450"/>
          <p14:tracePt t="6588" x="4413250" y="1670050"/>
          <p14:tracePt t="6605" x="4438650" y="1651000"/>
          <p14:tracePt t="6621" x="4457700" y="1638300"/>
          <p14:tracePt t="6638" x="4476750" y="1619250"/>
          <p14:tracePt t="6655" x="4495800" y="1606550"/>
          <p14:tracePt t="6671" x="4495800" y="1600200"/>
          <p14:tracePt t="6687" x="4508500" y="1600200"/>
          <p14:tracePt t="6705" x="4514850" y="1587500"/>
          <p14:tracePt t="6760" x="4514850" y="1581150"/>
          <p14:tracePt t="6788" x="4521200" y="1581150"/>
          <p14:tracePt t="6795" x="4521200" y="1574800"/>
          <p14:tracePt t="6832" x="4521200" y="1568450"/>
          <p14:tracePt t="6847" x="4527550" y="1568450"/>
          <p14:tracePt t="7077" x="4552950" y="1568450"/>
          <p14:tracePt t="7085" x="4597400" y="1587500"/>
          <p14:tracePt t="7094" x="4641850" y="1587500"/>
          <p14:tracePt t="7104" x="4679950" y="1600200"/>
          <p14:tracePt t="7121" x="4787900" y="1612900"/>
          <p14:tracePt t="7137" x="4845050" y="1619250"/>
          <p14:tracePt t="7154" x="4895850" y="1625600"/>
          <p14:tracePt t="7171" x="4940300" y="1625600"/>
          <p14:tracePt t="7188" x="5016500" y="1619250"/>
          <p14:tracePt t="7204" x="5067300" y="1619250"/>
          <p14:tracePt t="7220" x="5149850" y="1606550"/>
          <p14:tracePt t="7237" x="5207000" y="1606550"/>
          <p14:tracePt t="7255" x="5302250" y="1606550"/>
          <p14:tracePt t="7270" x="5365750" y="1606550"/>
          <p14:tracePt t="7287" x="5435600" y="1612900"/>
          <p14:tracePt t="7304" x="5518150" y="1638300"/>
          <p14:tracePt t="7321" x="5619750" y="1651000"/>
          <p14:tracePt t="7337" x="5689600" y="1651000"/>
          <p14:tracePt t="7354" x="5740400" y="1651000"/>
          <p14:tracePt t="7370" x="5784850" y="1651000"/>
          <p14:tracePt t="7388" x="5848350" y="1651000"/>
          <p14:tracePt t="7404" x="5892800" y="1651000"/>
          <p14:tracePt t="7420" x="5949950" y="1651000"/>
          <p14:tracePt t="7436" x="6007100" y="1651000"/>
          <p14:tracePt t="7455" x="6115050" y="1651000"/>
          <p14:tracePt t="7470" x="6172200" y="1651000"/>
          <p14:tracePt t="7487" x="6242050" y="1663700"/>
          <p14:tracePt t="7493" x="6273800" y="1670050"/>
          <p14:tracePt t="7504" x="6299200" y="1670050"/>
          <p14:tracePt t="7520" x="6362700" y="1682750"/>
          <p14:tracePt t="7537" x="6457950" y="1695450"/>
          <p14:tracePt t="7553" x="6502400" y="1701800"/>
          <p14:tracePt t="7570" x="6553200" y="1708150"/>
          <p14:tracePt t="7586" x="6584950" y="1708150"/>
          <p14:tracePt t="7603" x="6642100" y="1708150"/>
          <p14:tracePt t="7619" x="6692900" y="1708150"/>
          <p14:tracePt t="7636" x="6737350" y="1708150"/>
          <p14:tracePt t="7653" x="6788150" y="1708150"/>
          <p14:tracePt t="7670" x="6858000" y="1708150"/>
          <p14:tracePt t="7686" x="6902450" y="1708150"/>
          <p14:tracePt t="7703" x="6940550" y="1708150"/>
          <p14:tracePt t="7720" x="6965950" y="1708150"/>
          <p14:tracePt t="7736" x="6997700" y="1701800"/>
          <p14:tracePt t="7753" x="7023100" y="1695450"/>
          <p14:tracePt t="7769" x="7042150" y="1689100"/>
          <p14:tracePt t="7786" x="7067550" y="1682750"/>
          <p14:tracePt t="7803" x="7099300" y="1676400"/>
          <p14:tracePt t="7819" x="7118350" y="1670050"/>
          <p14:tracePt t="7836" x="7137400" y="1670050"/>
          <p14:tracePt t="7852" x="7169150" y="1657350"/>
          <p14:tracePt t="7870" x="7207250" y="1644650"/>
          <p14:tracePt t="7886" x="7226300" y="1644650"/>
          <p14:tracePt t="7902" x="7245350" y="1631950"/>
          <p14:tracePt t="7919" x="7270750" y="1631950"/>
          <p14:tracePt t="7936" x="7289800" y="1631950"/>
          <p14:tracePt t="7952" x="7296150" y="1631950"/>
          <p14:tracePt t="7969" x="7308850" y="1631950"/>
          <p14:tracePt t="8003" x="7315200" y="1631950"/>
          <p14:tracePt t="8019" x="7327900" y="1631950"/>
          <p14:tracePt t="8035" x="7353300" y="1631950"/>
          <p14:tracePt t="8052" x="7372350" y="1631950"/>
          <p14:tracePt t="8069" x="7391400" y="1631950"/>
          <p14:tracePt t="8085" x="7442200" y="1631950"/>
          <p14:tracePt t="8102" x="7518400" y="1631950"/>
          <p14:tracePt t="8119" x="7550150" y="1631950"/>
          <p14:tracePt t="8136" x="7575550" y="1631950"/>
          <p14:tracePt t="8152" x="7613650" y="1631950"/>
          <p14:tracePt t="8169" x="7632700" y="1631950"/>
          <p14:tracePt t="8185" x="7639050" y="1631950"/>
          <p14:tracePt t="8202" x="7645400" y="1631950"/>
          <p14:tracePt t="8218" x="7658100" y="1631950"/>
          <p14:tracePt t="8235" x="7664450" y="1631950"/>
          <p14:tracePt t="8268" x="7677150" y="1631950"/>
          <p14:tracePt t="8302" x="7721600" y="1631950"/>
          <p14:tracePt t="8318" x="7791450" y="1644650"/>
          <p14:tracePt t="8335" x="7842250" y="1651000"/>
          <p14:tracePt t="8352" x="7905750" y="1657350"/>
          <p14:tracePt t="8368" x="7943850" y="1663700"/>
          <p14:tracePt t="8385" x="7956550" y="1663700"/>
          <p14:tracePt t="8402" x="7969250" y="1663700"/>
          <p14:tracePt t="8419" x="7981950" y="1663700"/>
          <p14:tracePt t="8451" x="7988300" y="1663700"/>
          <p14:tracePt t="8468" x="7994650" y="1663700"/>
          <p14:tracePt t="8485" x="8001000" y="1663700"/>
          <p14:tracePt t="17208" x="8001000" y="1657350"/>
          <p14:tracePt t="17216" x="8001000" y="1638300"/>
          <p14:tracePt t="17223" x="8001000" y="1619250"/>
          <p14:tracePt t="17239" x="7994650" y="1581150"/>
          <p14:tracePt t="17256" x="7969250" y="1530350"/>
          <p14:tracePt t="17274" x="7943850" y="1492250"/>
          <p14:tracePt t="17290" x="7937500" y="1479550"/>
          <p14:tracePt t="17306" x="7937500" y="1473200"/>
          <p14:tracePt t="17322" x="7924800" y="1466850"/>
          <p14:tracePt t="17340" x="7848600" y="1454150"/>
          <p14:tracePt t="17356" x="7702550" y="1454150"/>
          <p14:tracePt t="17372" x="7518400" y="1460500"/>
          <p14:tracePt t="17389" x="7308850" y="1466850"/>
          <p14:tracePt t="17406" x="7118350" y="1485900"/>
          <p14:tracePt t="17423" x="6845300" y="1504950"/>
          <p14:tracePt t="17439" x="6610350" y="1504950"/>
          <p14:tracePt t="17456" x="6394450" y="1504950"/>
          <p14:tracePt t="17473" x="6076950" y="1504950"/>
          <p14:tracePt t="17490" x="5632450" y="1511300"/>
          <p14:tracePt t="17506" x="5226050" y="1511300"/>
          <p14:tracePt t="17522" x="4889500" y="1524000"/>
          <p14:tracePt t="17539" x="4559300" y="1536700"/>
          <p14:tracePt t="17557" x="4254500" y="1568450"/>
          <p14:tracePt t="17572" x="4102100" y="1606550"/>
          <p14:tracePt t="17589" x="3968750" y="1651000"/>
          <p14:tracePt t="17605" x="3860800" y="1727200"/>
          <p14:tracePt t="17623" x="3663950" y="1898650"/>
          <p14:tracePt t="17639" x="3524250" y="2012950"/>
          <p14:tracePt t="17656" x="3435350" y="2076450"/>
          <p14:tracePt t="18046" x="3346450" y="2063750"/>
          <p14:tracePt t="18053" x="3263900" y="2057400"/>
          <p14:tracePt t="18063" x="3155950" y="2044700"/>
          <p14:tracePt t="18071" x="3073400" y="2038350"/>
          <p14:tracePt t="18089" x="2800350" y="2032000"/>
          <p14:tracePt t="18105" x="2584450" y="2044700"/>
          <p14:tracePt t="18121" x="2393950" y="2051050"/>
          <p14:tracePt t="18138" x="2197100" y="2070100"/>
          <p14:tracePt t="18155" x="2038350" y="2076450"/>
          <p14:tracePt t="18172" x="1860550" y="2089150"/>
          <p14:tracePt t="18188" x="1784350" y="2089150"/>
          <p14:tracePt t="18205" x="1733550" y="2089150"/>
          <p14:tracePt t="18221" x="1689100" y="2089150"/>
          <p14:tracePt t="18239" x="1638300" y="2089150"/>
          <p14:tracePt t="18255" x="1593850" y="2089150"/>
          <p14:tracePt t="18271" x="1530350" y="2089150"/>
          <p14:tracePt t="18288" x="1479550" y="2101850"/>
          <p14:tracePt t="18305" x="1435100" y="2114550"/>
          <p14:tracePt t="18321" x="1422400" y="2120900"/>
          <p14:tracePt t="18338" x="1409700" y="2127250"/>
          <p14:tracePt t="18354" x="1403350" y="2133600"/>
          <p14:tracePt t="18371" x="1384300" y="2146300"/>
          <p14:tracePt t="18388" x="1358900" y="2165350"/>
          <p14:tracePt t="18404" x="1339850" y="2184400"/>
          <p14:tracePt t="18421" x="1320800" y="2203450"/>
          <p14:tracePt t="18439" x="1308100" y="2216150"/>
          <p14:tracePt t="18454" x="1301750" y="2228850"/>
          <p14:tracePt t="18471" x="1295400" y="2228850"/>
          <p14:tracePt t="18488" x="1289050" y="2235200"/>
          <p14:tracePt t="18493" x="1282700" y="2241550"/>
          <p14:tracePt t="18573" x="1282700" y="2247900"/>
          <p14:tracePt t="19351" x="1276350" y="2247900"/>
          <p14:tracePt t="19671" x="1282700" y="2247900"/>
          <p14:tracePt t="19678" x="1289050" y="2247900"/>
          <p14:tracePt t="19693" x="1295400" y="2247900"/>
          <p14:tracePt t="19709" x="1295400" y="2241550"/>
          <p14:tracePt t="19719" x="1301750" y="2241550"/>
          <p14:tracePt t="19736" x="1308100" y="2235200"/>
          <p14:tracePt t="19752" x="1339850" y="2235200"/>
          <p14:tracePt t="19769" x="1390650" y="2235200"/>
          <p14:tracePt t="19786" x="1422400" y="2235200"/>
          <p14:tracePt t="19803" x="1441450" y="2235200"/>
          <p14:tracePt t="19819" x="1454150" y="2235200"/>
          <p14:tracePt t="19836" x="1479550" y="2235200"/>
          <p14:tracePt t="19852" x="1612900" y="2235200"/>
          <p14:tracePt t="19870" x="1784350" y="2228850"/>
          <p14:tracePt t="19886" x="1885950" y="2228850"/>
          <p14:tracePt t="19902" x="1962150" y="2228850"/>
          <p14:tracePt t="19919" x="2000250" y="2228850"/>
          <p14:tracePt t="19936" x="2019300" y="2228850"/>
          <p14:tracePt t="19952" x="2025650" y="2228850"/>
          <p14:tracePt t="19969" x="2044700" y="2228850"/>
          <p14:tracePt t="19985" x="2101850" y="2228850"/>
          <p14:tracePt t="20003" x="2146300" y="2228850"/>
          <p14:tracePt t="20019" x="2159000" y="2228850"/>
          <p14:tracePt t="20035" x="2171700" y="2235200"/>
          <p14:tracePt t="20052" x="2190750" y="2241550"/>
          <p14:tracePt t="20070" x="2260600" y="2273300"/>
          <p14:tracePt t="20085" x="2349500" y="2298700"/>
          <p14:tracePt t="20102" x="2482850" y="2343150"/>
          <p14:tracePt t="20119" x="2609850" y="2381250"/>
          <p14:tracePt t="20135" x="2717800" y="2425700"/>
          <p14:tracePt t="20152" x="2857500" y="2463800"/>
          <p14:tracePt t="20169" x="2914650" y="2476500"/>
          <p14:tracePt t="20185" x="2946400" y="2482850"/>
          <p14:tracePt t="20202" x="2990850" y="2482850"/>
          <p14:tracePt t="20219" x="3048000" y="2482850"/>
          <p14:tracePt t="20235" x="3079750" y="2470150"/>
          <p14:tracePt t="20252" x="3124200" y="2463800"/>
          <p14:tracePt t="20269" x="3162300" y="2451100"/>
          <p14:tracePt t="20286" x="3257550" y="2432050"/>
          <p14:tracePt t="20302" x="3308350" y="2419350"/>
          <p14:tracePt t="20318" x="3346450" y="2413000"/>
          <p14:tracePt t="20335" x="3371850" y="2406650"/>
          <p14:tracePt t="20352" x="3403600" y="2393950"/>
          <p14:tracePt t="20368" x="3416300" y="2387600"/>
          <p14:tracePt t="20385" x="3429000" y="2381250"/>
          <p14:tracePt t="20401" x="3454400" y="2374900"/>
          <p14:tracePt t="20419" x="3486150" y="2362200"/>
          <p14:tracePt t="20435" x="3511550" y="2349500"/>
          <p14:tracePt t="20451" x="3549650" y="2330450"/>
          <p14:tracePt t="20468" x="3587750" y="2324100"/>
          <p14:tracePt t="20486" x="3632200" y="2311400"/>
          <p14:tracePt t="20501" x="3676650" y="2305050"/>
          <p14:tracePt t="20517" x="3708400" y="2292350"/>
          <p14:tracePt t="20534" x="3759200" y="2286000"/>
          <p14:tracePt t="20551" x="3822700" y="2273300"/>
          <p14:tracePt t="20567" x="3879850" y="2266950"/>
          <p14:tracePt t="20584" x="3962400" y="2254250"/>
          <p14:tracePt t="20601" x="4025900" y="2241550"/>
          <p14:tracePt t="20618" x="4121150" y="2228850"/>
          <p14:tracePt t="20634" x="4178300" y="2222500"/>
          <p14:tracePt t="20650" x="4216400" y="2216150"/>
          <p14:tracePt t="20667" x="4254500" y="2209800"/>
          <p14:tracePt t="20684" x="4286250" y="2203450"/>
          <p14:tracePt t="20700" x="4349750" y="2184400"/>
          <p14:tracePt t="20717" x="4394200" y="2178050"/>
          <p14:tracePt t="20733" x="4438650" y="2171700"/>
          <p14:tracePt t="20750" x="4489450" y="2152650"/>
          <p14:tracePt t="20767" x="4546600" y="2139950"/>
          <p14:tracePt t="20783" x="4578350" y="2133600"/>
          <p14:tracePt t="20801" x="4610100" y="2120900"/>
          <p14:tracePt t="20818" x="4654550" y="2114550"/>
          <p14:tracePt t="20834" x="4673600" y="2114550"/>
          <p14:tracePt t="20851" x="4692650" y="2108200"/>
          <p14:tracePt t="20867" x="4711700" y="2108200"/>
          <p14:tracePt t="20885" x="4737100" y="2101850"/>
          <p14:tracePt t="20901" x="4781550" y="2101850"/>
          <p14:tracePt t="20917" x="4806950" y="2089150"/>
          <p14:tracePt t="20934" x="4832350" y="2089150"/>
          <p14:tracePt t="20950" x="4870450" y="2089150"/>
          <p14:tracePt t="20969" x="4921250" y="2089150"/>
          <p14:tracePt t="20984" x="4946650" y="2089150"/>
          <p14:tracePt t="21000" x="4984750" y="2095500"/>
          <p14:tracePt t="21017" x="5016500" y="2101850"/>
          <p14:tracePt t="21034" x="5111750" y="2120900"/>
          <p14:tracePt t="21050" x="5181600" y="2139950"/>
          <p14:tracePt t="21067" x="5283200" y="2165350"/>
          <p14:tracePt t="21083" x="5384800" y="2197100"/>
          <p14:tracePt t="21101" x="5511800" y="2241550"/>
          <p14:tracePt t="21117" x="5613400" y="2273300"/>
          <p14:tracePt t="21134" x="5683250" y="2292350"/>
          <p14:tracePt t="21150" x="5759450" y="2311400"/>
          <p14:tracePt t="21168" x="5829300" y="2324100"/>
          <p14:tracePt t="21184" x="5873750" y="2324100"/>
          <p14:tracePt t="21200" x="5924550" y="2336800"/>
          <p14:tracePt t="21217" x="5988050" y="2343150"/>
          <p14:tracePt t="21234" x="6121400" y="2368550"/>
          <p14:tracePt t="21250" x="6210300" y="2381250"/>
          <p14:tracePt t="21267" x="6280150" y="2400300"/>
          <p14:tracePt t="21283" x="6318250" y="2400300"/>
          <p14:tracePt t="21301" x="6369050" y="2406650"/>
          <p14:tracePt t="21317" x="6400800" y="2406650"/>
          <p14:tracePt t="21334" x="6426200" y="2406650"/>
          <p14:tracePt t="21350" x="6464300" y="2406650"/>
          <p14:tracePt t="21368" x="6515100" y="2406650"/>
          <p14:tracePt t="21383" x="6553200" y="2406650"/>
          <p14:tracePt t="21400" x="6584950" y="2406650"/>
          <p14:tracePt t="21417" x="6616700" y="2406650"/>
          <p14:tracePt t="21434" x="6648450" y="2406650"/>
          <p14:tracePt t="21450" x="6686550" y="2400300"/>
          <p14:tracePt t="21467" x="6705600" y="2393950"/>
          <p14:tracePt t="21483" x="6731000" y="2393950"/>
          <p14:tracePt t="21501" x="6762750" y="2381250"/>
          <p14:tracePt t="21505" x="6788150" y="2381250"/>
          <p14:tracePt t="21517" x="6819900" y="2381250"/>
          <p14:tracePt t="21533" x="6864350" y="2374900"/>
          <p14:tracePt t="21550" x="6915150" y="2374900"/>
          <p14:tracePt t="21567" x="6959600" y="2374900"/>
          <p14:tracePt t="21584" x="7035800" y="2374900"/>
          <p14:tracePt t="21600" x="7080250" y="2374900"/>
          <p14:tracePt t="21616" x="7137400" y="2374900"/>
          <p14:tracePt t="21633" x="7194550" y="2374900"/>
          <p14:tracePt t="21650" x="7251700" y="2374900"/>
          <p14:tracePt t="21666" x="7289800" y="2374900"/>
          <p14:tracePt t="21683" x="7327900" y="2374900"/>
          <p14:tracePt t="21700" x="7372350" y="2374900"/>
          <p14:tracePt t="21717" x="7429500" y="2374900"/>
          <p14:tracePt t="21733" x="7461250" y="2374900"/>
          <p14:tracePt t="21749" x="7499350" y="2374900"/>
          <p14:tracePt t="21766" x="7531100" y="2374900"/>
          <p14:tracePt t="21783" x="7575550" y="2374900"/>
          <p14:tracePt t="21799" x="7607300" y="2368550"/>
          <p14:tracePt t="21816" x="7645400" y="2355850"/>
          <p14:tracePt t="21832" x="7677150" y="2355850"/>
          <p14:tracePt t="21850" x="7734300" y="2349500"/>
          <p14:tracePt t="21866" x="7759700" y="2343150"/>
          <p14:tracePt t="21883" x="7791450" y="2336800"/>
          <p14:tracePt t="21899" x="7816850" y="2324100"/>
          <p14:tracePt t="21917" x="7854950" y="2324100"/>
          <p14:tracePt t="21932" x="7880350" y="2317750"/>
          <p14:tracePt t="21949" x="7912100" y="2311400"/>
          <p14:tracePt t="21966" x="7937500" y="2311400"/>
          <p14:tracePt t="21983" x="7956550" y="2311400"/>
          <p14:tracePt t="21999" x="7962900" y="2311400"/>
          <p14:tracePt t="22015" x="7969250" y="2311400"/>
          <p14:tracePt t="22038" x="7975600" y="2311400"/>
          <p14:tracePt t="22050" x="7981950" y="2311400"/>
          <p14:tracePt t="22066" x="7988300" y="2311400"/>
          <p14:tracePt t="22082" x="7994650" y="2311400"/>
          <p14:tracePt t="22099" x="8001000" y="2311400"/>
          <p14:tracePt t="22162" x="8007350" y="2311400"/>
          <p14:tracePt t="22207" x="8013700" y="2311400"/>
          <p14:tracePt t="22229" x="8020050" y="2305050"/>
          <p14:tracePt t="22273" x="8020050" y="2298700"/>
          <p14:tracePt t="25694" x="8007350" y="2286000"/>
          <p14:tracePt t="25701" x="7988300" y="2279650"/>
          <p14:tracePt t="25710" x="7962900" y="2266950"/>
          <p14:tracePt t="25727" x="7899400" y="2222500"/>
          <p14:tracePt t="25743" x="7810500" y="2178050"/>
          <p14:tracePt t="25760" x="7772400" y="2165350"/>
          <p14:tracePt t="25777" x="7759700" y="2159000"/>
          <p14:tracePt t="25793" x="7747000" y="2146300"/>
          <p14:tracePt t="25810" x="7721600" y="2139950"/>
          <p14:tracePt t="25826" x="7683500" y="2133600"/>
          <p14:tracePt t="25843" x="7639050" y="2127250"/>
          <p14:tracePt t="25860" x="7588250" y="2114550"/>
          <p14:tracePt t="25877" x="7404100" y="2089150"/>
          <p14:tracePt t="25893" x="7277100" y="2082800"/>
          <p14:tracePt t="25910" x="7169150" y="2082800"/>
          <p14:tracePt t="25926" x="7073900" y="2082800"/>
          <p14:tracePt t="25944" x="6902450" y="2089150"/>
          <p14:tracePt t="25960" x="6750050" y="2127250"/>
          <p14:tracePt t="25976" x="6584950" y="2159000"/>
          <p14:tracePt t="25993" x="6394450" y="2203450"/>
          <p14:tracePt t="25997" x="6286500" y="2222500"/>
          <p14:tracePt t="26010" x="6115050" y="2254250"/>
          <p14:tracePt t="26026" x="5962650" y="2279650"/>
          <p14:tracePt t="26043" x="5772150" y="2317750"/>
          <p14:tracePt t="26060" x="5600700" y="2330450"/>
          <p14:tracePt t="26077" x="5334000" y="2374900"/>
          <p14:tracePt t="26093" x="5143500" y="2419350"/>
          <p14:tracePt t="26110" x="4978400" y="2451100"/>
          <p14:tracePt t="26126" x="4806950" y="2489200"/>
          <p14:tracePt t="26143" x="4635500" y="2520950"/>
          <p14:tracePt t="26159" x="4425950" y="2565400"/>
          <p14:tracePt t="26176" x="4305300" y="2590800"/>
          <p14:tracePt t="26193" x="4165600" y="2603500"/>
          <p14:tracePt t="26209" x="4025900" y="2616200"/>
          <p14:tracePt t="26226" x="3822700" y="2628900"/>
          <p14:tracePt t="26243" x="3663950" y="2635250"/>
          <p14:tracePt t="26259" x="3517900" y="2654300"/>
          <p14:tracePt t="26276" x="3409950" y="2660650"/>
          <p14:tracePt t="26293" x="3232150" y="2679700"/>
          <p14:tracePt t="26309" x="3086100" y="2686050"/>
          <p14:tracePt t="26326" x="2933700" y="2705100"/>
          <p14:tracePt t="26342" x="2806700" y="2717800"/>
          <p14:tracePt t="26359" x="2616200" y="2730500"/>
          <p14:tracePt t="26376" x="2489200" y="2736850"/>
          <p14:tracePt t="26392" x="2387600" y="2736850"/>
          <p14:tracePt t="26409" x="2292350" y="2743200"/>
          <p14:tracePt t="26426" x="2108200" y="2749550"/>
          <p14:tracePt t="26442" x="1981200" y="2762250"/>
          <p14:tracePt t="26459" x="1873250" y="2762250"/>
          <p14:tracePt t="26476" x="1778000" y="2762250"/>
          <p14:tracePt t="26493" x="1657350" y="2768600"/>
          <p14:tracePt t="26509" x="1562100" y="2768600"/>
          <p14:tracePt t="26526" x="1485900" y="2774950"/>
          <p14:tracePt t="26542" x="1416050" y="2781300"/>
          <p14:tracePt t="26559" x="1308100" y="2794000"/>
          <p14:tracePt t="26575" x="1219200" y="2806700"/>
          <p14:tracePt t="26592" x="1130300" y="2825750"/>
          <p14:tracePt t="26609" x="1035050" y="2857500"/>
          <p14:tracePt t="26626" x="939800" y="2895600"/>
          <p14:tracePt t="26642" x="901700" y="2921000"/>
          <p14:tracePt t="26659" x="857250" y="2946400"/>
          <p14:tracePt t="26676" x="831850" y="2959100"/>
          <p14:tracePt t="26693" x="781050" y="2997200"/>
          <p14:tracePt t="26709" x="755650" y="3016250"/>
          <p14:tracePt t="26725" x="730250" y="3035300"/>
          <p14:tracePt t="26742" x="711200" y="3048000"/>
          <p14:tracePt t="26759" x="685800" y="3067050"/>
          <p14:tracePt t="26775" x="679450" y="3079750"/>
          <p14:tracePt t="26792" x="673100" y="3079750"/>
          <p14:tracePt t="26809" x="666750" y="3086100"/>
          <p14:tracePt t="26825" x="660400" y="3092450"/>
          <p14:tracePt t="26842" x="654050" y="3105150"/>
          <p14:tracePt t="26923" x="660400" y="3105150"/>
          <p14:tracePt t="26930" x="666750" y="3105150"/>
          <p14:tracePt t="26942" x="673100" y="3105150"/>
          <p14:tracePt t="26960" x="698500" y="3105150"/>
          <p14:tracePt t="26975" x="717550" y="3098800"/>
          <p14:tracePt t="26992" x="742950" y="3092450"/>
          <p14:tracePt t="27009" x="762000" y="3092450"/>
          <p14:tracePt t="27026" x="787400" y="3092450"/>
          <p14:tracePt t="27042" x="806450" y="3092450"/>
          <p14:tracePt t="27059" x="825500" y="3086100"/>
          <p14:tracePt t="27075" x="863600" y="3079750"/>
          <p14:tracePt t="27092" x="901700" y="3067050"/>
          <p14:tracePt t="27109" x="971550" y="3054350"/>
          <p14:tracePt t="27125" x="1022350" y="3048000"/>
          <p14:tracePt t="27141" x="1073150" y="3041650"/>
          <p14:tracePt t="27160" x="1162050" y="3041650"/>
          <p14:tracePt t="27176" x="1225550" y="3041650"/>
          <p14:tracePt t="27192" x="1276350" y="3041650"/>
          <p14:tracePt t="27208" x="1308100" y="3035300"/>
          <p14:tracePt t="27225" x="1333500" y="3028950"/>
          <p14:tracePt t="27242" x="1352550" y="3028950"/>
          <p14:tracePt t="27259" x="1358900" y="3028950"/>
          <p14:tracePt t="27275" x="1371600" y="3028950"/>
          <p14:tracePt t="27309" x="1390650" y="3022600"/>
          <p14:tracePt t="27325" x="1435100" y="3009900"/>
          <p14:tracePt t="27341" x="1460500" y="3003550"/>
          <p14:tracePt t="27358" x="1466850" y="2997200"/>
          <p14:tracePt t="27375" x="1492250" y="2997200"/>
          <p14:tracePt t="27391" x="1524000" y="2990850"/>
          <p14:tracePt t="27408" x="1543050" y="2990850"/>
          <p14:tracePt t="27425" x="1587500" y="2990850"/>
          <p14:tracePt t="27442" x="1657350" y="2990850"/>
          <p14:tracePt t="27458" x="1714500" y="2990850"/>
          <p14:tracePt t="27474" x="1784350" y="3009900"/>
          <p14:tracePt t="27491" x="1828800" y="3016250"/>
          <p14:tracePt t="27497" x="1854200" y="3016250"/>
          <p14:tracePt t="27509" x="1898650" y="3016250"/>
          <p14:tracePt t="27524" x="1930400" y="3016250"/>
          <p14:tracePt t="27541" x="1949450" y="3016250"/>
          <p14:tracePt t="27558" x="1981200" y="3016250"/>
          <p14:tracePt t="27575" x="2012950" y="3016250"/>
          <p14:tracePt t="27591" x="2070100" y="3016250"/>
          <p14:tracePt t="27608" x="2114550" y="3016250"/>
          <p14:tracePt t="27624" x="2146300" y="3009900"/>
          <p14:tracePt t="27641" x="2165350" y="3009900"/>
          <p14:tracePt t="27658" x="2178050" y="3009900"/>
          <p14:tracePt t="27674" x="2190750" y="3009900"/>
          <p14:tracePt t="27691" x="2197100" y="3009900"/>
          <p14:tracePt t="27709" x="2203450" y="3009900"/>
          <p14:tracePt t="27724" x="2209800" y="3009900"/>
          <p14:tracePt t="27783" x="2228850" y="3003550"/>
          <p14:tracePt t="27792" x="2247900" y="2990850"/>
          <p14:tracePt t="27800" x="2260600" y="2984500"/>
          <p14:tracePt t="27807" x="2279650" y="2978150"/>
          <p14:tracePt t="27824" x="2305050" y="2965450"/>
          <p14:tracePt t="27841" x="2336800" y="2959100"/>
          <p14:tracePt t="27858" x="2368550" y="2946400"/>
          <p14:tracePt t="27874" x="2381250" y="2940050"/>
          <p14:tracePt t="27891" x="2413000" y="2927350"/>
          <p14:tracePt t="27907" x="2438400" y="2914650"/>
          <p14:tracePt t="27924" x="2495550" y="2889250"/>
          <p14:tracePt t="27940" x="2527300" y="2876550"/>
          <p14:tracePt t="27957" x="2565400" y="2857500"/>
          <p14:tracePt t="27974" x="2590800" y="2844800"/>
          <p14:tracePt t="27991" x="2647950" y="2832100"/>
          <p14:tracePt t="28007" x="2686050" y="2819400"/>
          <p14:tracePt t="28024" x="2717800" y="2813050"/>
          <p14:tracePt t="28040" x="2755900" y="2806700"/>
          <p14:tracePt t="28058" x="2813050" y="2806700"/>
          <p14:tracePt t="28074" x="2844800" y="2806700"/>
          <p14:tracePt t="28090" x="2882900" y="2806700"/>
          <p14:tracePt t="28107" x="2914650" y="2806700"/>
          <p14:tracePt t="28124" x="2959100" y="2819400"/>
          <p14:tracePt t="28140" x="3003550" y="2825750"/>
          <p14:tracePt t="28157" x="3035300" y="2825750"/>
          <p14:tracePt t="28173" x="3092450" y="2838450"/>
          <p14:tracePt t="28191" x="3168650" y="2851150"/>
          <p14:tracePt t="28207" x="3225800" y="2863850"/>
          <p14:tracePt t="28223" x="3276600" y="2882900"/>
          <p14:tracePt t="28240" x="3321050" y="2901950"/>
          <p14:tracePt t="28257" x="3365500" y="2927350"/>
          <p14:tracePt t="28273" x="3397250" y="2927350"/>
          <p14:tracePt t="28290" x="3435350" y="2933700"/>
          <p14:tracePt t="28307" x="3473450" y="2946400"/>
          <p14:tracePt t="28324" x="3517900" y="2959100"/>
          <p14:tracePt t="28340" x="3587750" y="2984500"/>
          <p14:tracePt t="28356" x="3632200" y="2997200"/>
          <p14:tracePt t="28373" x="3676650" y="3016250"/>
          <p14:tracePt t="28391" x="3740150" y="3035300"/>
          <p14:tracePt t="28407" x="3778250" y="3048000"/>
          <p14:tracePt t="28423" x="3810000" y="3054350"/>
          <p14:tracePt t="28440" x="3841750" y="3054350"/>
          <p14:tracePt t="28456" x="3867150" y="3060700"/>
          <p14:tracePt t="28474" x="3905250" y="3067050"/>
          <p14:tracePt t="28490" x="3943350" y="3067050"/>
          <p14:tracePt t="28506" x="3962400" y="3067050"/>
          <p14:tracePt t="28523" x="3987800" y="3067050"/>
          <p14:tracePt t="28540" x="4032250" y="3067050"/>
          <p14:tracePt t="28556" x="4057650" y="3067050"/>
          <p14:tracePt t="28573" x="4095750" y="3073400"/>
          <p14:tracePt t="28590" x="4127500" y="3073400"/>
          <p14:tracePt t="28607" x="4178300" y="3073400"/>
          <p14:tracePt t="28623" x="4210050" y="3073400"/>
          <p14:tracePt t="28639" x="4254500" y="3073400"/>
          <p14:tracePt t="28656" x="4286250" y="3073400"/>
          <p14:tracePt t="28673" x="4349750" y="3073400"/>
          <p14:tracePt t="28690" x="4400550" y="3067050"/>
          <p14:tracePt t="28706" x="4438650" y="3067050"/>
          <p14:tracePt t="28722" x="4483100" y="3067050"/>
          <p14:tracePt t="28740" x="4533900" y="3060700"/>
          <p14:tracePt t="28756" x="4565650" y="3060700"/>
          <p14:tracePt t="28772" x="4591050" y="3060700"/>
          <p14:tracePt t="28789" x="4629150" y="3060700"/>
          <p14:tracePt t="28807" x="4679950" y="3048000"/>
          <p14:tracePt t="28823" x="4705350" y="3048000"/>
          <p14:tracePt t="28839" x="4737100" y="3048000"/>
          <p14:tracePt t="28856" x="4762500" y="3048000"/>
          <p14:tracePt t="28873" x="4787900" y="3048000"/>
          <p14:tracePt t="28906" x="4794250" y="3048000"/>
          <p14:tracePt t="28922" x="4800600" y="3048000"/>
          <p14:tracePt t="28940" x="4806950" y="3048000"/>
          <p14:tracePt t="30743" x="4851400" y="3041650"/>
          <p14:tracePt t="30750" x="4914900" y="3028950"/>
          <p14:tracePt t="30759" x="4984750" y="3016250"/>
          <p14:tracePt t="30769" x="5035550" y="3003550"/>
          <p14:tracePt t="30787" x="5149850" y="2990850"/>
          <p14:tracePt t="30803" x="5207000" y="2978150"/>
          <p14:tracePt t="30820" x="5283200" y="2971800"/>
          <p14:tracePt t="30836" x="5365750" y="2959100"/>
          <p14:tracePt t="30854" x="5505450" y="2940050"/>
          <p14:tracePt t="30870" x="5575300" y="2940050"/>
          <p14:tracePt t="30886" x="5626100" y="2940050"/>
          <p14:tracePt t="30903" x="5664200" y="2940050"/>
          <p14:tracePt t="30920" x="5727700" y="2940050"/>
          <p14:tracePt t="30936" x="5772150" y="2940050"/>
          <p14:tracePt t="30953" x="5797550" y="2940050"/>
          <p14:tracePt t="30970" x="5842000" y="2940050"/>
          <p14:tracePt t="30986" x="5886450" y="2927350"/>
          <p14:tracePt t="31003" x="5943600" y="2927350"/>
          <p14:tracePt t="31019" x="5962650" y="2927350"/>
          <p14:tracePt t="31036" x="5988050" y="2927350"/>
          <p14:tracePt t="31053" x="6007100" y="2921000"/>
          <p14:tracePt t="31069" x="6038850" y="2921000"/>
          <p14:tracePt t="31086" x="6070600" y="2921000"/>
          <p14:tracePt t="31103" x="6115050" y="2908300"/>
          <p14:tracePt t="31120" x="6178550" y="2901950"/>
          <p14:tracePt t="31136" x="6210300" y="2901950"/>
          <p14:tracePt t="31153" x="6223000" y="2901950"/>
          <p14:tracePt t="31566" x="6242050" y="2901950"/>
          <p14:tracePt t="31575" x="6273800" y="2908300"/>
          <p14:tracePt t="31585" x="6330950" y="2914650"/>
          <p14:tracePt t="31603" x="6451600" y="2946400"/>
          <p14:tracePt t="31619" x="6508750" y="2952750"/>
          <p14:tracePt t="31635" x="6553200" y="2965450"/>
          <p14:tracePt t="31652" x="6597650" y="2971800"/>
          <p14:tracePt t="31668" x="6661150" y="2984500"/>
          <p14:tracePt t="31685" x="6718300" y="2990850"/>
          <p14:tracePt t="31701" x="6775450" y="3003550"/>
          <p14:tracePt t="31718" x="6832600" y="3009900"/>
          <p14:tracePt t="31735" x="6889750" y="3016250"/>
          <p14:tracePt t="31751" x="6965950" y="3028950"/>
          <p14:tracePt t="31768" x="6997700" y="3035300"/>
          <p14:tracePt t="31784" x="7042150" y="3041650"/>
          <p14:tracePt t="31803" x="7105650" y="3048000"/>
          <p14:tracePt t="31819" x="7169150" y="3054350"/>
          <p14:tracePt t="31835" x="7219950" y="3054350"/>
          <p14:tracePt t="31852" x="7264400" y="3054350"/>
          <p14:tracePt t="31870" x="7327900" y="3048000"/>
          <p14:tracePt t="31885" x="7359650" y="3048000"/>
          <p14:tracePt t="31901" x="7378700" y="3048000"/>
          <p14:tracePt t="31919" x="7397750" y="3041650"/>
          <p14:tracePt t="31936" x="7416800" y="3028950"/>
          <p14:tracePt t="31952" x="7429500" y="3022600"/>
          <p14:tracePt t="31968" x="7435850" y="3016250"/>
          <p14:tracePt t="31985" x="7448550" y="3016250"/>
          <p14:tracePt t="32019" x="7461250" y="3016250"/>
          <p14:tracePt t="34881" x="7461250" y="3022600"/>
          <p14:tracePt t="34918" x="7461250" y="3028950"/>
          <p14:tracePt t="35141" x="7442200" y="3035300"/>
          <p14:tracePt t="35149" x="7423150" y="3041650"/>
          <p14:tracePt t="35156" x="7391400" y="3041650"/>
          <p14:tracePt t="35164" x="7366000" y="3041650"/>
          <p14:tracePt t="35180" x="7302500" y="3041650"/>
          <p14:tracePt t="35197" x="7258050" y="3041650"/>
          <p14:tracePt t="35214" x="7207250" y="3041650"/>
          <p14:tracePt t="35230" x="7080250" y="3041650"/>
          <p14:tracePt t="35247" x="6953250" y="3041650"/>
          <p14:tracePt t="35263" x="6826250" y="3041650"/>
          <p14:tracePt t="35281" x="6654800" y="3041650"/>
          <p14:tracePt t="35296" x="6527800" y="3028950"/>
          <p14:tracePt t="35313" x="6394450" y="3022600"/>
          <p14:tracePt t="35330" x="6267450" y="3009900"/>
          <p14:tracePt t="35346" x="6115050" y="3009900"/>
          <p14:tracePt t="35363" x="5880100" y="3041650"/>
          <p14:tracePt t="35381" x="5746750" y="3079750"/>
          <p14:tracePt t="35397" x="5638800" y="3130550"/>
          <p14:tracePt t="35413" x="5505450" y="3181350"/>
          <p14:tracePt t="35430" x="5302250" y="3257550"/>
          <p14:tracePt t="35446" x="5181600" y="3295650"/>
          <p14:tracePt t="35463" x="5035550" y="3340100"/>
          <p14:tracePt t="35480" x="4864100" y="3390900"/>
          <p14:tracePt t="35497" x="4616450" y="3448050"/>
          <p14:tracePt t="35513" x="4464050" y="3473450"/>
          <p14:tracePt t="35530" x="4311650" y="3492500"/>
          <p14:tracePt t="35546" x="4203700" y="3511550"/>
          <p14:tracePt t="35563" x="4070350" y="3524250"/>
          <p14:tracePt t="35580" x="3975100" y="3530600"/>
          <p14:tracePt t="35596" x="3816350" y="3536950"/>
          <p14:tracePt t="35613" x="3663950" y="3556000"/>
          <p14:tracePt t="35630" x="3441700" y="3587750"/>
          <p14:tracePt t="35646" x="3257550" y="3606800"/>
          <p14:tracePt t="35663" x="3111500" y="3606800"/>
          <p14:tracePt t="35680" x="2984500" y="3594100"/>
          <p14:tracePt t="35696" x="2914650" y="3581400"/>
          <p14:tracePt t="36001" x="2844800" y="3581400"/>
          <p14:tracePt t="36009" x="2768600" y="3581400"/>
          <p14:tracePt t="36018" x="2686050" y="3581400"/>
          <p14:tracePt t="36029" x="2616200" y="3575050"/>
          <p14:tracePt t="36046" x="2470150" y="3568700"/>
          <p14:tracePt t="36062" x="2381250" y="3562350"/>
          <p14:tracePt t="36079" x="2273300" y="3562350"/>
          <p14:tracePt t="36097" x="2070100" y="3549650"/>
          <p14:tracePt t="36113" x="1962150" y="3549650"/>
          <p14:tracePt t="36128" x="1866900" y="3562350"/>
          <p14:tracePt t="36144" x="1778000" y="3568700"/>
          <p14:tracePt t="36161" x="1708150" y="3575050"/>
          <p14:tracePt t="36178" x="1644650" y="3581400"/>
          <p14:tracePt t="36195" x="1619250" y="3581400"/>
          <p14:tracePt t="36211" x="1600200" y="3581400"/>
          <p14:tracePt t="36228" x="1587500" y="3587750"/>
          <p14:tracePt t="36245" x="1568450" y="3594100"/>
          <p14:tracePt t="36261" x="1555750" y="3594100"/>
          <p14:tracePt t="36278" x="1543050" y="3594100"/>
          <p14:tracePt t="36311" x="1530350" y="3594100"/>
          <p14:tracePt t="36328" x="1524000" y="3594100"/>
          <p14:tracePt t="36691" x="1530350" y="3594100"/>
          <p14:tracePt t="36706" x="1536700" y="3594100"/>
          <p14:tracePt t="36715" x="1543050" y="3594100"/>
          <p14:tracePt t="36728" x="1581150" y="3600450"/>
          <p14:tracePt t="36745" x="1625600" y="3606800"/>
          <p14:tracePt t="36761" x="1670050" y="3613150"/>
          <p14:tracePt t="36779" x="1778000" y="3625850"/>
          <p14:tracePt t="36795" x="1847850" y="3632200"/>
          <p14:tracePt t="36811" x="1911350" y="3632200"/>
          <p14:tracePt t="36828" x="1968500" y="3632200"/>
          <p14:tracePt t="36845" x="2025650" y="3632200"/>
          <p14:tracePt t="36861" x="2095500" y="3632200"/>
          <p14:tracePt t="36878" x="2139950" y="3632200"/>
          <p14:tracePt t="36894" x="2178050" y="3632200"/>
          <p14:tracePt t="36911" x="2222500" y="3632200"/>
          <p14:tracePt t="36928" x="2305050" y="3632200"/>
          <p14:tracePt t="36944" x="2355850" y="3632200"/>
          <p14:tracePt t="36961" x="2413000" y="3632200"/>
          <p14:tracePt t="36978" x="2482850" y="3632200"/>
          <p14:tracePt t="36995" x="2597150" y="3625850"/>
          <p14:tracePt t="37011" x="2679700" y="3619500"/>
          <p14:tracePt t="37027" x="2755900" y="3613150"/>
          <p14:tracePt t="37044" x="2819400" y="3606800"/>
          <p14:tracePt t="37061" x="2927350" y="3594100"/>
          <p14:tracePt t="37077" x="2990850" y="3575050"/>
          <p14:tracePt t="37094" x="3060700" y="3575050"/>
          <p14:tracePt t="37110" x="3124200" y="3568700"/>
          <p14:tracePt t="37127" x="3219450" y="3562350"/>
          <p14:tracePt t="37143" x="3263900" y="3562350"/>
          <p14:tracePt t="37160" x="3314700" y="3562350"/>
          <p14:tracePt t="37177" x="3359150" y="3562350"/>
          <p14:tracePt t="37194" x="3435350" y="3562350"/>
          <p14:tracePt t="37210" x="3492500" y="3562350"/>
          <p14:tracePt t="37227" x="3549650" y="3562350"/>
          <p14:tracePt t="37243" x="3594100" y="3562350"/>
          <p14:tracePt t="37261" x="3651250" y="3568700"/>
          <p14:tracePt t="37276" x="3670300" y="3568700"/>
          <p14:tracePt t="37293" x="3676650" y="3568700"/>
          <p14:tracePt t="37310" x="3689350" y="3568700"/>
          <p14:tracePt t="37327" x="3695700" y="3568700"/>
          <p14:tracePt t="37343" x="3708400" y="3568700"/>
          <p14:tracePt t="37377" x="3714750" y="3568700"/>
          <p14:tracePt t="37393" x="3721100" y="3568700"/>
          <p14:tracePt t="37685" x="3727450" y="3568700"/>
          <p14:tracePt t="37700" x="3733800" y="3568700"/>
          <p14:tracePt t="37708" x="3740150" y="3575050"/>
          <p14:tracePt t="37717" x="3778250" y="3581400"/>
          <p14:tracePt t="37726" x="3816350" y="3581400"/>
          <p14:tracePt t="37744" x="3867150" y="3581400"/>
          <p14:tracePt t="37760" x="3917950" y="3594100"/>
          <p14:tracePt t="37776" x="3987800" y="3600450"/>
          <p14:tracePt t="37793" x="4025900" y="3606800"/>
          <p14:tracePt t="37811" x="4051300" y="3606800"/>
          <p14:tracePt t="37826" x="4064000" y="3606800"/>
          <p14:tracePt t="37843" x="4076700" y="3606800"/>
          <p14:tracePt t="37860" x="4127500" y="3606800"/>
          <p14:tracePt t="37876" x="4248150" y="3613150"/>
          <p14:tracePt t="37893" x="4318000" y="3619500"/>
          <p14:tracePt t="37909" x="4387850" y="3625850"/>
          <p14:tracePt t="37926" x="4419600" y="3632200"/>
          <p14:tracePt t="37943" x="4445000" y="3632200"/>
          <p14:tracePt t="37960" x="4451350" y="3632200"/>
          <p14:tracePt t="37992" x="4464050" y="3632200"/>
          <p14:tracePt t="38010" x="4572000" y="3657600"/>
          <p14:tracePt t="38026" x="4616450" y="3663950"/>
          <p14:tracePt t="38042" x="4648200" y="3670300"/>
          <p14:tracePt t="38059" x="4686300" y="3683000"/>
          <p14:tracePt t="38076" x="4718050" y="3689350"/>
          <p14:tracePt t="38092" x="4737100" y="3695700"/>
          <p14:tracePt t="38109" x="4743450" y="3695700"/>
          <p14:tracePt t="38125" x="4749800" y="3695700"/>
          <p14:tracePt t="38143" x="4756150" y="3695700"/>
          <p14:tracePt t="38159" x="4806950" y="3702050"/>
          <p14:tracePt t="38175" x="4832350" y="3702050"/>
          <p14:tracePt t="38192" x="4883150" y="3708400"/>
          <p14:tracePt t="38209" x="4927600" y="3714750"/>
          <p14:tracePt t="38225" x="4972050" y="3714750"/>
          <p14:tracePt t="38242" x="5010150" y="3714750"/>
          <p14:tracePt t="38259" x="5041900" y="3714750"/>
          <p14:tracePt t="38275" x="5092700" y="3714750"/>
          <p14:tracePt t="38292" x="5194300" y="3714750"/>
          <p14:tracePt t="38308" x="5270500" y="3714750"/>
          <p14:tracePt t="38325" x="5353050" y="3714750"/>
          <p14:tracePt t="38342" x="5416550" y="3714750"/>
          <p14:tracePt t="38359" x="5505450" y="3714750"/>
          <p14:tracePt t="38375" x="5556250" y="3714750"/>
          <p14:tracePt t="38392" x="5607050" y="3708400"/>
          <p14:tracePt t="38408" x="5657850" y="3702050"/>
          <p14:tracePt t="38425" x="5772150" y="3689350"/>
          <p14:tracePt t="38442" x="5835650" y="3689350"/>
          <p14:tracePt t="38458" x="5905500" y="3683000"/>
          <p14:tracePt t="38475" x="5949950" y="3683000"/>
          <p14:tracePt t="38492" x="6019800" y="3670300"/>
          <p14:tracePt t="38509" x="6057900" y="3670300"/>
          <p14:tracePt t="38525" x="6096000" y="3663950"/>
          <p14:tracePt t="38542" x="6140450" y="3657600"/>
          <p14:tracePt t="38559" x="6210300" y="3644900"/>
          <p14:tracePt t="38575" x="6267450" y="3644900"/>
          <p14:tracePt t="38591" x="6318250" y="3638550"/>
          <p14:tracePt t="38608" x="6356350" y="3638550"/>
          <p14:tracePt t="38625" x="6388100" y="3638550"/>
          <p14:tracePt t="38641" x="6432550" y="3638550"/>
          <p14:tracePt t="38658" x="6457950" y="3638550"/>
          <p14:tracePt t="38675" x="6470650" y="3638550"/>
          <p14:tracePt t="38692" x="6483350" y="3638550"/>
          <p14:tracePt t="38708" x="6489700" y="3638550"/>
          <p14:tracePt t="38725" x="6496050" y="3638550"/>
          <p14:tracePt t="38741" x="6502400" y="3638550"/>
          <p14:tracePt t="38758" x="6508750" y="3638550"/>
          <p14:tracePt t="38774" x="6515100" y="3638550"/>
          <p14:tracePt t="38847" x="6521450" y="3638550"/>
          <p14:tracePt t="38885" x="6534150" y="3638550"/>
          <p14:tracePt t="38895" x="6559550" y="3638550"/>
          <p14:tracePt t="38900" x="6572250" y="3638550"/>
          <p14:tracePt t="38908" x="6584950" y="3638550"/>
          <p14:tracePt t="38924" x="6610350" y="3638550"/>
          <p14:tracePt t="38941" x="6642100" y="3638550"/>
          <p14:tracePt t="38958" x="6654800" y="3638550"/>
          <p14:tracePt t="38974" x="6667500" y="3638550"/>
          <p14:tracePt t="38990" x="6673850" y="3638550"/>
          <p14:tracePt t="39007" x="6680200" y="3638550"/>
          <p14:tracePt t="39024" x="6686550" y="3638550"/>
          <p14:tracePt t="39041" x="6724650" y="3638550"/>
          <p14:tracePt t="39057" x="6750050" y="3644900"/>
          <p14:tracePt t="39074" x="6762750" y="3644900"/>
          <p14:tracePt t="39090" x="6775450" y="3644900"/>
          <p14:tracePt t="39107" x="6781800" y="3644900"/>
          <p14:tracePt t="39124" x="6788150" y="3644900"/>
          <p14:tracePt t="39140" x="6794500" y="3644900"/>
          <p14:tracePt t="39157" x="6800850" y="3644900"/>
          <p14:tracePt t="39218" x="6800850" y="3651250"/>
          <p14:tracePt t="39228" x="6813550" y="3657600"/>
          <p14:tracePt t="39233" x="6819900" y="3670300"/>
          <p14:tracePt t="39243" x="6832600" y="3670300"/>
          <p14:tracePt t="39257" x="6845300" y="3683000"/>
          <p14:tracePt t="39665" x="6870700" y="3683000"/>
          <p14:tracePt t="39672" x="6889750" y="3683000"/>
          <p14:tracePt t="39682" x="6915150" y="3683000"/>
          <p14:tracePt t="39691" x="6940550" y="3683000"/>
          <p14:tracePt t="39706" x="6972300" y="3683000"/>
          <p14:tracePt t="39723" x="7029450" y="3689350"/>
          <p14:tracePt t="39740" x="7054850" y="3689350"/>
          <p14:tracePt t="39756" x="7067550" y="3689350"/>
          <p14:tracePt t="39773" x="7073900" y="3689350"/>
          <p14:tracePt t="39790" x="7131050" y="3689350"/>
          <p14:tracePt t="39806" x="7270750" y="3695700"/>
          <p14:tracePt t="39823" x="7429500" y="3695700"/>
          <p14:tracePt t="39840" x="7575550" y="3708400"/>
          <p14:tracePt t="39857" x="7740650" y="3721100"/>
          <p14:tracePt t="39873" x="7778750" y="3727450"/>
          <p14:tracePt t="39890" x="7816850" y="3733800"/>
          <p14:tracePt t="39906" x="7842250" y="3740150"/>
          <p14:tracePt t="39924" x="7905750" y="3740150"/>
          <p14:tracePt t="39940" x="7956550" y="3746500"/>
          <p14:tracePt t="39956" x="8045450" y="3752850"/>
          <p14:tracePt t="39973" x="8121650" y="3759200"/>
          <p14:tracePt t="39991" x="8197850" y="3771900"/>
          <p14:tracePt t="40006" x="8223250" y="3771900"/>
          <p14:tracePt t="40023" x="8242300" y="3771900"/>
          <p14:tracePt t="40040" x="8248650" y="3771900"/>
          <p14:tracePt t="40057" x="8255000" y="3771900"/>
          <p14:tracePt t="40073" x="8261350" y="3771900"/>
          <p14:tracePt t="40089" x="8267700" y="3771900"/>
          <p14:tracePt t="40124" x="8274050" y="3771900"/>
          <p14:tracePt t="40405" x="8210550" y="3771900"/>
          <p14:tracePt t="40413" x="8083550" y="3771900"/>
          <p14:tracePt t="40422" x="7969250" y="3771900"/>
          <p14:tracePt t="40439" x="7766050" y="3771900"/>
          <p14:tracePt t="40456" x="7569200" y="3778250"/>
          <p14:tracePt t="40473" x="7296150" y="3778250"/>
          <p14:tracePt t="40489" x="7156450" y="3790950"/>
          <p14:tracePt t="40506" x="7004050" y="3797300"/>
          <p14:tracePt t="40511" x="6940550" y="3803650"/>
          <p14:tracePt t="40522" x="6877050" y="3816350"/>
          <p14:tracePt t="40539" x="6724650" y="3829050"/>
          <p14:tracePt t="40556" x="6667500" y="3835400"/>
          <p14:tracePt t="40572" x="6623050" y="3835400"/>
          <p14:tracePt t="40589" x="6578600" y="3835400"/>
          <p14:tracePt t="40606" x="6508750" y="3835400"/>
          <p14:tracePt t="40622" x="6457950" y="3835400"/>
          <p14:tracePt t="40639" x="6413500" y="3835400"/>
          <p14:tracePt t="40655" x="6362700" y="3829050"/>
          <p14:tracePt t="40672" x="6280150" y="3822700"/>
          <p14:tracePt t="40689" x="6229350" y="3822700"/>
          <p14:tracePt t="40705" x="6172200" y="3816350"/>
          <p14:tracePt t="40722" x="6127750" y="3816350"/>
          <p14:tracePt t="40738" x="6070600" y="3810000"/>
          <p14:tracePt t="40755" x="6007100" y="3810000"/>
          <p14:tracePt t="40772" x="5930900" y="3810000"/>
          <p14:tracePt t="40788" x="5861050" y="3816350"/>
          <p14:tracePt t="40805" x="5803900" y="3829050"/>
          <p14:tracePt t="40821" x="5772150" y="3835400"/>
          <p14:tracePt t="40838" x="5759450" y="3835400"/>
          <p14:tracePt t="40872" x="5753100" y="3835400"/>
          <p14:tracePt t="40924" x="5746750" y="3835400"/>
          <p14:tracePt t="41028" x="5740400" y="3835400"/>
          <p14:tracePt t="43104" x="5734050" y="3835400"/>
          <p14:tracePt t="43112" x="5721350" y="3835400"/>
          <p14:tracePt t="43121" x="5702300" y="3835400"/>
          <p14:tracePt t="43135" x="5670550" y="3829050"/>
          <p14:tracePt t="43152" x="5664200" y="3829050"/>
          <p14:tracePt t="43172" x="5651500" y="3829050"/>
          <p14:tracePt t="43185" x="5645150" y="3829050"/>
          <p14:tracePt t="43201" x="5632450" y="3829050"/>
          <p14:tracePt t="43255" x="5626100" y="3829050"/>
          <p14:tracePt t="43275" x="5607050" y="3829050"/>
          <p14:tracePt t="43282" x="5581650" y="3829050"/>
          <p14:tracePt t="43290" x="5562600" y="3829050"/>
          <p14:tracePt t="43305" x="5556250" y="3829050"/>
          <p14:tracePt t="43307" x="5537200" y="3829050"/>
          <p14:tracePt t="43318" x="5499100" y="3829050"/>
          <p14:tracePt t="43334" x="5410200" y="3829050"/>
          <p14:tracePt t="43351" x="5314950" y="3829050"/>
          <p14:tracePt t="43368" x="5251450" y="3822700"/>
          <p14:tracePt t="43384" x="5187950" y="3822700"/>
          <p14:tracePt t="43401" x="5035550" y="3803650"/>
          <p14:tracePt t="43418" x="4845050" y="3810000"/>
          <p14:tracePt t="43434" x="4692650" y="3810000"/>
          <p14:tracePt t="43451" x="4527550" y="3822700"/>
          <p14:tracePt t="43467" x="4267200" y="3848100"/>
          <p14:tracePt t="43485" x="4121150" y="3867150"/>
          <p14:tracePt t="43501" x="4000500" y="3892550"/>
          <p14:tracePt t="43506" x="3937000" y="3892550"/>
          <p14:tracePt t="43517" x="3879850" y="3898900"/>
          <p14:tracePt t="43535" x="3714750" y="3924300"/>
          <p14:tracePt t="43553" x="3638550" y="3930650"/>
          <p14:tracePt t="43568" x="3568700" y="3937000"/>
          <p14:tracePt t="43585" x="3486150" y="3956050"/>
          <p14:tracePt t="43601" x="3276600" y="4032250"/>
          <p14:tracePt t="43617" x="3130550" y="4095750"/>
          <p14:tracePt t="43634" x="3022600" y="4146550"/>
          <p14:tracePt t="43651" x="2933700" y="4184650"/>
          <p14:tracePt t="43668" x="2825750" y="4235450"/>
          <p14:tracePt t="43684" x="2749550" y="4267200"/>
          <p14:tracePt t="43701" x="2717800" y="4279900"/>
          <p14:tracePt t="43717" x="2686050" y="4292600"/>
          <p14:tracePt t="44009" x="2609850" y="4311650"/>
          <p14:tracePt t="44016" x="2540000" y="4324350"/>
          <p14:tracePt t="44024" x="2476500" y="4343400"/>
          <p14:tracePt t="44034" x="2400300" y="4356100"/>
          <p14:tracePt t="44050" x="2266950" y="4381500"/>
          <p14:tracePt t="44067" x="2159000" y="4406900"/>
          <p14:tracePt t="44083" x="2038350" y="4419600"/>
          <p14:tracePt t="44100" x="1987550" y="4425950"/>
          <p14:tracePt t="44116" x="1962150" y="4425950"/>
          <p14:tracePt t="44134" x="1936750" y="4425950"/>
          <p14:tracePt t="44150" x="1911350" y="4432300"/>
          <p14:tracePt t="44167" x="1885950" y="4438650"/>
          <p14:tracePt t="44183" x="1879600" y="4445000"/>
          <p14:tracePt t="44200" x="1866900" y="4445000"/>
          <p14:tracePt t="44217" x="1860550" y="4451350"/>
          <p14:tracePt t="44233" x="1860550" y="4457700"/>
          <p14:tracePt t="44250" x="1860550" y="4464050"/>
          <p14:tracePt t="44267" x="1860550" y="4476750"/>
          <p14:tracePt t="44283" x="1860550" y="4514850"/>
          <p14:tracePt t="44300" x="1860550" y="4546600"/>
          <p14:tracePt t="44316" x="1866900" y="4578350"/>
          <p14:tracePt t="44333" x="1873250" y="4603750"/>
          <p14:tracePt t="44339" x="1873250" y="4616450"/>
          <p14:tracePt t="44350" x="1892300" y="4648200"/>
          <p14:tracePt t="44367" x="1911350" y="4667250"/>
          <p14:tracePt t="44383" x="1930400" y="4692650"/>
          <p14:tracePt t="44400" x="1968500" y="4724400"/>
          <p14:tracePt t="44417" x="2051050" y="4775200"/>
          <p14:tracePt t="44433" x="2120900" y="4794250"/>
          <p14:tracePt t="44450" x="2209800" y="4806950"/>
          <p14:tracePt t="44467" x="2317750" y="4819650"/>
          <p14:tracePt t="44483" x="2476500" y="4813300"/>
          <p14:tracePt t="44500" x="2730500" y="4800600"/>
          <p14:tracePt t="44516" x="2832100" y="4781550"/>
          <p14:tracePt t="44533" x="2863850" y="4781550"/>
          <p14:tracePt t="44549" x="2876550" y="4781550"/>
          <p14:tracePt t="44566" x="2895600" y="4781550"/>
          <p14:tracePt t="44600" x="2901950" y="4781550"/>
          <p14:tracePt t="44616" x="2908300" y="4781550"/>
          <p14:tracePt t="44649" x="2914650" y="4781550"/>
          <p14:tracePt t="44683" x="2921000" y="4781550"/>
          <p14:tracePt t="44699" x="2940050" y="4775200"/>
          <p14:tracePt t="44716" x="3003550" y="4768850"/>
          <p14:tracePt t="44732" x="3028950" y="4762500"/>
          <p14:tracePt t="44749" x="3067050" y="4762500"/>
          <p14:tracePt t="44766" x="3098800" y="4762500"/>
          <p14:tracePt t="44783" x="3117850" y="4762500"/>
          <p14:tracePt t="44816" x="3130550" y="4762500"/>
          <p14:tracePt t="44832" x="3136900" y="4762500"/>
          <p14:tracePt t="44849" x="3143250" y="4762500"/>
          <p14:tracePt t="47146" x="3155950" y="4762500"/>
          <p14:tracePt t="47153" x="3162300" y="4762500"/>
          <p14:tracePt t="47162" x="3168650" y="4756150"/>
          <p14:tracePt t="47179" x="3175000" y="4749800"/>
          <p14:tracePt t="47196" x="3181350" y="4749800"/>
          <p14:tracePt t="47213" x="3187700" y="4749800"/>
          <p14:tracePt t="47643" x="3168650" y="4743450"/>
          <p14:tracePt t="47651" x="3143250" y="4743450"/>
          <p14:tracePt t="47662" x="3111500" y="4743450"/>
          <p14:tracePt t="47679" x="3067050" y="4737100"/>
          <p14:tracePt t="47696" x="2984500" y="4724400"/>
          <p14:tracePt t="47712" x="2927350" y="4718050"/>
          <p14:tracePt t="47729" x="2870200" y="4711700"/>
          <p14:tracePt t="47745" x="2800350" y="4699000"/>
          <p14:tracePt t="47763" x="2717800" y="4673600"/>
          <p14:tracePt t="47779" x="2667000" y="4654550"/>
          <p14:tracePt t="47795" x="2603500" y="4635500"/>
          <p14:tracePt t="47811" x="2571750" y="4622800"/>
          <p14:tracePt t="47828" x="2482850" y="4597400"/>
          <p14:tracePt t="47844" x="2374900" y="4565650"/>
          <p14:tracePt t="47861" x="2254250" y="4533900"/>
          <p14:tracePt t="47878" x="2101850" y="4508500"/>
          <p14:tracePt t="47895" x="1873250" y="4470400"/>
          <p14:tracePt t="47911" x="1765300" y="4457700"/>
          <p14:tracePt t="47928" x="1676400" y="4445000"/>
          <p14:tracePt t="47944" x="1587500" y="4425950"/>
          <p14:tracePt t="47962" x="1511300" y="4406900"/>
          <p14:tracePt t="47978" x="1460500" y="4394200"/>
          <p14:tracePt t="47995" x="1409700" y="4375150"/>
          <p14:tracePt t="48012" x="1377950" y="4362450"/>
          <p14:tracePt t="48029" x="1314450" y="4349750"/>
          <p14:tracePt t="48045" x="1276350" y="4343400"/>
          <p14:tracePt t="48062" x="1250950" y="4337050"/>
          <p14:tracePt t="48078" x="1225550" y="4337050"/>
          <p14:tracePt t="48096" x="1206500" y="4337050"/>
          <p14:tracePt t="48112" x="1200150" y="4337050"/>
          <p14:tracePt t="48128" x="1187450" y="4337050"/>
          <p14:tracePt t="48145" x="1187450" y="4343400"/>
          <p14:tracePt t="48162" x="1206500" y="4375150"/>
          <p14:tracePt t="48178" x="1231900" y="4413250"/>
          <p14:tracePt t="48195" x="1314450" y="4476750"/>
          <p14:tracePt t="48212" x="1460500" y="4559300"/>
          <p14:tracePt t="48229" x="1739900" y="4654550"/>
          <p14:tracePt t="48245" x="2101850" y="4737100"/>
          <p14:tracePt t="48262" x="2495550" y="4794250"/>
          <p14:tracePt t="48278" x="2940050" y="4819650"/>
          <p14:tracePt t="48295" x="3276600" y="4838700"/>
          <p14:tracePt t="48311" x="3625850" y="4838700"/>
          <p14:tracePt t="48328" x="3771900" y="4838700"/>
          <p14:tracePt t="48344" x="3917950" y="4826000"/>
          <p14:tracePt t="48361" x="4070350" y="4813300"/>
          <p14:tracePt t="48378" x="4318000" y="4768850"/>
          <p14:tracePt t="48394" x="4546600" y="4724400"/>
          <p14:tracePt t="48411" x="4787900" y="4667250"/>
          <p14:tracePt t="48428" x="5080000" y="4616450"/>
          <p14:tracePt t="48445" x="5397500" y="4552950"/>
          <p14:tracePt t="48461" x="5568950" y="4527550"/>
          <p14:tracePt t="48478" x="5734050" y="4489450"/>
          <p14:tracePt t="48494" x="5873750" y="4451350"/>
          <p14:tracePt t="48499" x="5943600" y="4432300"/>
          <p14:tracePt t="48512" x="6057900" y="4381500"/>
          <p14:tracePt t="48527" x="6165850" y="4337050"/>
          <p14:tracePt t="48545" x="6280150" y="4267200"/>
          <p14:tracePt t="48561" x="6381750" y="4203700"/>
          <p14:tracePt t="48578" x="6527800" y="4064000"/>
          <p14:tracePt t="48594" x="6623050" y="3956050"/>
          <p14:tracePt t="48611" x="6731000" y="3829050"/>
          <p14:tracePt t="48627" x="6838950" y="3625850"/>
          <p14:tracePt t="48644" x="6927850" y="3365500"/>
          <p14:tracePt t="48661" x="6959600" y="3175000"/>
          <p14:tracePt t="48677" x="6959600" y="2997200"/>
          <p14:tracePt t="48694" x="6959600" y="2857500"/>
          <p14:tracePt t="48711" x="6927850" y="2698750"/>
          <p14:tracePt t="48727" x="6870700" y="2559050"/>
          <p14:tracePt t="48744" x="6800850" y="2413000"/>
          <p14:tracePt t="48761" x="6724650" y="2298700"/>
          <p14:tracePt t="48777" x="6635750" y="2209800"/>
          <p14:tracePt t="48794" x="6318250" y="1968500"/>
          <p14:tracePt t="48810" x="5994400" y="1752600"/>
          <p14:tracePt t="48827" x="5537200" y="1524000"/>
          <p14:tracePt t="48845" x="4813300" y="1282700"/>
          <p14:tracePt t="48860" x="4387850" y="1168400"/>
          <p14:tracePt t="48877" x="3892550" y="1035050"/>
          <p14:tracePt t="48894" x="3486150" y="927100"/>
          <p14:tracePt t="48911" x="2959100" y="819150"/>
          <p14:tracePt t="48927" x="2622550" y="787400"/>
          <p14:tracePt t="48943" x="2362200" y="787400"/>
          <p14:tracePt t="48960" x="2114550" y="800100"/>
          <p14:tracePt t="48977" x="1866900" y="850900"/>
          <p14:tracePt t="48993" x="1568450" y="946150"/>
          <p14:tracePt t="49010" x="1377950" y="1009650"/>
          <p14:tracePt t="49027" x="1225550" y="1066800"/>
          <p14:tracePt t="49044" x="1092200" y="1117600"/>
          <p14:tracePt t="49060" x="869950" y="1257300"/>
          <p14:tracePt t="49077" x="730250" y="1358900"/>
          <p14:tracePt t="49093" x="635000" y="1447800"/>
          <p14:tracePt t="49110" x="546100" y="1536700"/>
          <p14:tracePt t="49127" x="387350" y="1708150"/>
          <p14:tracePt t="49143" x="279400" y="1866900"/>
          <p14:tracePt t="49160" x="203200" y="2000250"/>
          <p14:tracePt t="49177" x="146050" y="2114550"/>
          <p14:tracePt t="49194" x="95250" y="2324100"/>
          <p14:tracePt t="49210" x="82550" y="2463800"/>
          <p14:tracePt t="49227" x="69850" y="2578100"/>
          <p14:tracePt t="49243" x="82550" y="2717800"/>
          <p14:tracePt t="49260" x="158750" y="2978150"/>
          <p14:tracePt t="49276" x="241300" y="3143250"/>
          <p14:tracePt t="49293" x="336550" y="3321050"/>
          <p14:tracePt t="49310" x="444500" y="3511550"/>
          <p14:tracePt t="49327" x="596900" y="3708400"/>
          <p14:tracePt t="49343" x="717550" y="3829050"/>
          <p14:tracePt t="49360" x="857250" y="3943350"/>
          <p14:tracePt t="49376" x="971550" y="4038600"/>
          <p14:tracePt t="49394" x="1181100" y="4197350"/>
          <p14:tracePt t="49410" x="1308100" y="4279900"/>
          <p14:tracePt t="49426" x="1435100" y="4356100"/>
          <p14:tracePt t="49443" x="1600200" y="4451350"/>
          <p14:tracePt t="49460" x="1911350" y="4597400"/>
          <p14:tracePt t="49476" x="2120900" y="4692650"/>
          <p14:tracePt t="49493" x="2355850" y="4787900"/>
          <p14:tracePt t="49498" x="2444750" y="4826000"/>
          <p14:tracePt t="49510" x="2527300" y="4857750"/>
          <p14:tracePt t="49526" x="2705100" y="4921250"/>
          <p14:tracePt t="49543" x="3111500" y="5010150"/>
          <p14:tracePt t="49559" x="3384550" y="5029200"/>
          <p14:tracePt t="49576" x="3619500" y="5029200"/>
          <p14:tracePt t="49593" x="3854450" y="5029200"/>
          <p14:tracePt t="49609" x="4000500" y="5016500"/>
          <p14:tracePt t="49626" x="4178300" y="4984750"/>
          <p14:tracePt t="49642" x="4330700" y="4940300"/>
          <p14:tracePt t="49659" x="4495800" y="4864100"/>
          <p14:tracePt t="49676" x="4775200" y="4699000"/>
          <p14:tracePt t="49693" x="4927600" y="4616450"/>
          <p14:tracePt t="49709" x="5105400" y="4533900"/>
          <p14:tracePt t="49726" x="5270500" y="4464050"/>
          <p14:tracePt t="49743" x="5480050" y="4349750"/>
          <p14:tracePt t="49759" x="5619750" y="4273550"/>
          <p14:tracePt t="49776" x="5734050" y="4197350"/>
          <p14:tracePt t="49793" x="5873750" y="4108450"/>
          <p14:tracePt t="49809" x="5930900" y="4057650"/>
          <p14:tracePt t="49826" x="5988050" y="4019550"/>
          <p14:tracePt t="49842" x="6051550" y="3911600"/>
          <p14:tracePt t="49859" x="6102350" y="3759200"/>
          <p14:tracePt t="49876" x="6134100" y="3581400"/>
          <p14:tracePt t="49892" x="6134100" y="3448050"/>
          <p14:tracePt t="49909" x="6089650" y="3270250"/>
          <p14:tracePt t="49926" x="5988050" y="3124200"/>
          <p14:tracePt t="49942" x="5657850" y="2851150"/>
          <p14:tracePt t="49959" x="5276850" y="2546350"/>
          <p14:tracePt t="49975" x="4914900" y="2311400"/>
          <p14:tracePt t="49992" x="4603750" y="2159000"/>
          <p14:tracePt t="49997" x="4464050" y="2095500"/>
          <p14:tracePt t="50009" x="4210050" y="1993900"/>
          <p14:tracePt t="50025" x="3981450" y="1892300"/>
          <p14:tracePt t="50042" x="3651250" y="1727200"/>
          <p14:tracePt t="50058" x="3308350" y="1574800"/>
          <p14:tracePt t="50076" x="2717800" y="1371600"/>
          <p14:tracePt t="50092" x="2387600" y="1257300"/>
          <p14:tracePt t="50110" x="2082800" y="1174750"/>
          <p14:tracePt t="50125" x="1873250" y="1098550"/>
          <p14:tracePt t="50143" x="1568450" y="1009650"/>
          <p14:tracePt t="50158" x="1384300" y="965200"/>
          <p14:tracePt t="50175" x="1193800" y="920750"/>
          <p14:tracePt t="50192" x="977900" y="895350"/>
          <p14:tracePt t="50209" x="755650" y="889000"/>
          <p14:tracePt t="50225" x="615950" y="908050"/>
          <p14:tracePt t="50242" x="482600" y="946150"/>
          <p14:tracePt t="50258" x="355600" y="1003300"/>
          <p14:tracePt t="50275" x="222250" y="1066800"/>
          <p14:tracePt t="50610" x="31750" y="4489450"/>
          <p14:tracePt t="50618" x="120650" y="4552950"/>
          <p14:tracePt t="50627" x="209550" y="4610100"/>
          <p14:tracePt t="50641" x="368300" y="4686300"/>
          <p14:tracePt t="50658" x="482600" y="4749800"/>
          <p14:tracePt t="50675" x="590550" y="4794250"/>
          <p14:tracePt t="50693" x="882650" y="4870450"/>
          <p14:tracePt t="50708" x="1085850" y="4908550"/>
          <p14:tracePt t="50724" x="1327150" y="4940300"/>
          <p14:tracePt t="50741" x="1530350" y="4972050"/>
          <p14:tracePt t="50757" x="1771650" y="4978400"/>
          <p14:tracePt t="50774" x="2019300" y="4972050"/>
          <p14:tracePt t="50791" x="2190750" y="4946650"/>
          <p14:tracePt t="50807" x="2355850" y="4914900"/>
          <p14:tracePt t="50824" x="2667000" y="4813300"/>
          <p14:tracePt t="50840" x="2895600" y="4730750"/>
          <p14:tracePt t="50857" x="3244850" y="4572000"/>
          <p14:tracePt t="50874" x="3511550" y="4438650"/>
          <p14:tracePt t="50891" x="3886200" y="4273550"/>
          <p14:tracePt t="50908" x="4057650" y="4203700"/>
          <p14:tracePt t="50924" x="4203700" y="4152900"/>
          <p14:tracePt t="50941" x="4337050" y="4108450"/>
          <p14:tracePt t="50958" x="4476750" y="4051300"/>
          <p14:tracePt t="50974" x="4546600" y="4019550"/>
          <p14:tracePt t="50991" x="4591050" y="3994150"/>
          <p14:tracePt t="51007" x="4622800" y="3962400"/>
          <p14:tracePt t="51012" x="4648200" y="3943350"/>
          <p14:tracePt t="51025" x="4686300" y="3892550"/>
          <p14:tracePt t="51040" x="4711700" y="3835400"/>
          <p14:tracePt t="51057" x="4737100" y="3797300"/>
          <p14:tracePt t="51073" x="4749800" y="3759200"/>
          <p14:tracePt t="51090" x="4768850" y="3733800"/>
          <p14:tracePt t="51107" x="4781550" y="3683000"/>
          <p14:tracePt t="51123" x="4781550" y="3644900"/>
          <p14:tracePt t="51140" x="4762500" y="3575050"/>
          <p14:tracePt t="51157" x="4718050" y="3460750"/>
          <p14:tracePt t="51173" x="4616450" y="3333750"/>
          <p14:tracePt t="51190" x="4527550" y="3251200"/>
          <p14:tracePt t="51206" x="4406900" y="3117850"/>
          <p14:tracePt t="51223" x="4286250" y="2971800"/>
          <p14:tracePt t="51240" x="4133850" y="2832100"/>
          <p14:tracePt t="51256" x="4025900" y="2736850"/>
          <p14:tracePt t="51273" x="3879850" y="2635250"/>
          <p14:tracePt t="51290" x="3740150" y="2520950"/>
          <p14:tracePt t="51306" x="3492500" y="2343150"/>
          <p14:tracePt t="51323" x="3289300" y="2235200"/>
          <p14:tracePt t="51340" x="3041650" y="2108200"/>
          <p14:tracePt t="51356" x="2794000" y="2019300"/>
          <p14:tracePt t="51373" x="2540000" y="1924050"/>
          <p14:tracePt t="51389" x="2406650" y="1885950"/>
          <p14:tracePt t="51406" x="2279650" y="1854200"/>
          <p14:tracePt t="51423" x="2178050" y="1828800"/>
          <p14:tracePt t="51439" x="2051050" y="1828800"/>
          <p14:tracePt t="51456" x="1943100" y="1828800"/>
          <p14:tracePt t="51473" x="1816100" y="1828800"/>
          <p14:tracePt t="51489" x="1682750" y="1835150"/>
          <p14:tracePt t="51507" x="1524000" y="1854200"/>
          <p14:tracePt t="51523" x="1403350" y="1854200"/>
          <p14:tracePt t="51539" x="1289050" y="1854200"/>
          <p14:tracePt t="51556" x="1181100" y="1854200"/>
          <p14:tracePt t="51573" x="1066800" y="1866900"/>
          <p14:tracePt t="51589" x="1009650" y="1873250"/>
          <p14:tracePt t="51606" x="958850" y="1892300"/>
          <p14:tracePt t="51623" x="914400" y="1905000"/>
          <p14:tracePt t="51640" x="825500" y="1936750"/>
          <p14:tracePt t="51656" x="742950" y="1987550"/>
          <p14:tracePt t="51673" x="647700" y="2038350"/>
          <p14:tracePt t="51690" x="552450" y="2101850"/>
          <p14:tracePt t="51707" x="431800" y="2184400"/>
          <p14:tracePt t="51723" x="279400" y="2298700"/>
          <p14:tracePt t="51740" x="196850" y="2362200"/>
          <p14:tracePt t="51756" x="114300" y="2432050"/>
          <p14:tracePt t="51774" x="31750" y="2546350"/>
          <p14:tracePt t="56566" x="6350" y="3708400"/>
          <p14:tracePt t="56573" x="6350" y="3740150"/>
          <p14:tracePt t="56583" x="19050" y="3790950"/>
          <p14:tracePt t="56599" x="38100" y="3905250"/>
          <p14:tracePt t="56616" x="50800" y="4000500"/>
          <p14:tracePt t="56633" x="69850" y="4083050"/>
          <p14:tracePt t="56650" x="69850" y="4114800"/>
          <p14:tracePt t="56666" x="76200" y="4140200"/>
          <p14:tracePt t="56683" x="76200" y="4165600"/>
          <p14:tracePt t="56699" x="76200" y="4184650"/>
          <p14:tracePt t="56733" x="76200" y="4197350"/>
          <p14:tracePt t="57026" x="76200" y="4229100"/>
          <p14:tracePt t="57035" x="82550" y="4273550"/>
          <p14:tracePt t="57041" x="82550" y="4298950"/>
          <p14:tracePt t="57049" x="82550" y="4330700"/>
          <p14:tracePt t="57066" x="95250" y="4387850"/>
          <p14:tracePt t="57082" x="107950" y="4476750"/>
          <p14:tracePt t="57099" x="139700" y="4648200"/>
          <p14:tracePt t="57115" x="171450" y="4743450"/>
          <p14:tracePt t="57132" x="203200" y="4813300"/>
          <p14:tracePt t="57150" x="247650" y="4889500"/>
          <p14:tracePt t="57166" x="336550" y="5048250"/>
          <p14:tracePt t="57182" x="387350" y="5156200"/>
          <p14:tracePt t="57199" x="419100" y="5232400"/>
          <p14:tracePt t="57216" x="444500" y="5276850"/>
          <p14:tracePt t="57233" x="463550" y="5327650"/>
          <p14:tracePt t="57248" x="476250" y="5340350"/>
          <p14:tracePt t="57265" x="482600" y="5353050"/>
          <p14:tracePt t="57282" x="482600" y="5359400"/>
          <p14:tracePt t="57299" x="495300" y="5372100"/>
          <p14:tracePt t="57332" x="495300" y="5384800"/>
          <p14:tracePt t="57348" x="514350" y="5384800"/>
          <p14:tracePt t="57366" x="654050" y="5403850"/>
          <p14:tracePt t="57381" x="692150" y="5410200"/>
          <p14:tracePt t="57398" x="749300" y="5410200"/>
          <p14:tracePt t="57416" x="850900" y="5416550"/>
          <p14:tracePt t="57432" x="901700" y="5416550"/>
          <p14:tracePt t="57448" x="914400" y="5416550"/>
          <p14:tracePt t="57465" x="939800" y="5416550"/>
          <p14:tracePt t="57481" x="1162050" y="5416550"/>
          <p14:tracePt t="57499" x="1289050" y="5403850"/>
          <p14:tracePt t="57515" x="1377950" y="5403850"/>
          <p14:tracePt t="57531" x="1651000" y="5410200"/>
          <p14:tracePt t="57548" x="1771650" y="5410200"/>
          <p14:tracePt t="57566" x="1879600" y="5422900"/>
          <p14:tracePt t="57582" x="1936750" y="5422900"/>
          <p14:tracePt t="57598" x="1993900" y="5435600"/>
          <p14:tracePt t="57615" x="2063750" y="5435600"/>
          <p14:tracePt t="57634" x="2152650" y="5448300"/>
          <p14:tracePt t="57648" x="2197100" y="5454650"/>
          <p14:tracePt t="57664" x="2235200" y="5461000"/>
          <p14:tracePt t="57681" x="2273300" y="5473700"/>
          <p14:tracePt t="57699" x="2317750" y="5486400"/>
          <p14:tracePt t="57716" x="2343150" y="5486400"/>
          <p14:tracePt t="57731" x="2374900" y="5492750"/>
          <p14:tracePt t="57748" x="2419350" y="5505450"/>
          <p14:tracePt t="57765" x="2451100" y="5505450"/>
          <p14:tracePt t="57782" x="2495550" y="5511800"/>
          <p14:tracePt t="57798" x="2533650" y="5511800"/>
          <p14:tracePt t="57815" x="2571750" y="5511800"/>
          <p14:tracePt t="57832" x="2597150" y="5511800"/>
          <p14:tracePt t="57848" x="2660650" y="5499100"/>
          <p14:tracePt t="57864" x="2705100" y="5486400"/>
          <p14:tracePt t="57881" x="2749550" y="5473700"/>
          <p14:tracePt t="57897" x="2794000" y="5467350"/>
          <p14:tracePt t="57915" x="2832100" y="5454650"/>
          <p14:tracePt t="57931" x="2844800" y="5454650"/>
          <p14:tracePt t="57948" x="2851150" y="5454650"/>
          <p14:tracePt t="57964" x="2914650" y="5441950"/>
          <p14:tracePt t="57981" x="3048000" y="5429250"/>
          <p14:tracePt t="57998" x="3073400" y="5429250"/>
          <p14:tracePt t="58014" x="3086100" y="5429250"/>
          <p14:tracePt t="58031" x="3092450" y="5429250"/>
          <p14:tracePt t="58048" x="3219450" y="5410200"/>
          <p14:tracePt t="58064" x="3295650" y="5410200"/>
          <p14:tracePt t="58081" x="3327400" y="5410200"/>
          <p14:tracePt t="58097" x="3340100" y="5410200"/>
          <p14:tracePt t="58115" x="3384550" y="5397500"/>
          <p14:tracePt t="58130" x="3435350" y="5391150"/>
          <p14:tracePt t="58147" x="3454400" y="5384800"/>
          <p14:tracePt t="58164" x="3467100" y="5384800"/>
          <p14:tracePt t="58181" x="3479800" y="5384800"/>
          <p14:tracePt t="58197" x="3492500" y="5384800"/>
          <p14:tracePt t="58214" x="3498850" y="5384800"/>
          <p14:tracePt t="58248" x="3505200" y="5384800"/>
          <p14:tracePt t="58265" x="3511550" y="5384800"/>
          <p14:tracePt t="58375" x="3543300" y="5384800"/>
          <p14:tracePt t="58383" x="3587750" y="5384800"/>
          <p14:tracePt t="58397" x="3651250" y="5384800"/>
          <p14:tracePt t="58414" x="3683000" y="5384800"/>
          <p14:tracePt t="58430" x="3771900" y="5391150"/>
          <p14:tracePt t="58447" x="3816350" y="5391150"/>
          <p14:tracePt t="58464" x="3848100" y="5397500"/>
          <p14:tracePt t="58480" x="3860800" y="5397500"/>
          <p14:tracePt t="58496" x="3867150" y="5397500"/>
          <p14:tracePt t="58501" x="3873500" y="5397500"/>
          <p14:tracePt t="58513" x="3879850" y="5397500"/>
          <p14:tracePt t="58529" x="3949700" y="5397500"/>
          <p14:tracePt t="58546" x="3981450" y="5397500"/>
          <p14:tracePt t="58563" x="4006850" y="5397500"/>
          <p14:tracePt t="58579" x="4013200" y="5397500"/>
          <p14:tracePt t="58596" x="4102100" y="5403850"/>
          <p14:tracePt t="58613" x="4133850" y="5403850"/>
          <p14:tracePt t="58629" x="4171950" y="5403850"/>
          <p14:tracePt t="58646" x="4216400" y="5403850"/>
          <p14:tracePt t="58663" x="4292600" y="5397500"/>
          <p14:tracePt t="58679" x="4362450" y="5384800"/>
          <p14:tracePt t="58696" x="4445000" y="5384800"/>
          <p14:tracePt t="58713" x="4533900" y="5384800"/>
          <p14:tracePt t="58729" x="4660900" y="5384800"/>
          <p14:tracePt t="58745" x="4749800" y="5384800"/>
          <p14:tracePt t="58762" x="4838700" y="5384800"/>
          <p14:tracePt t="58779" x="4921250" y="5391150"/>
          <p14:tracePt t="58796" x="5035550" y="5410200"/>
          <p14:tracePt t="58812" x="5092700" y="5422900"/>
          <p14:tracePt t="58829" x="5143500" y="5429250"/>
          <p14:tracePt t="58846" x="5200650" y="5448300"/>
          <p14:tracePt t="58863" x="5283200" y="5467350"/>
          <p14:tracePt t="58879" x="5334000" y="5480050"/>
          <p14:tracePt t="58895" x="5384800" y="5499100"/>
          <p14:tracePt t="58912" x="5435600" y="5511800"/>
          <p14:tracePt t="58928" x="5467350" y="5524500"/>
          <p14:tracePt t="58945" x="5505450" y="5530850"/>
          <p14:tracePt t="58962" x="5530850" y="5537200"/>
          <p14:tracePt t="58979" x="5549900" y="5543550"/>
          <p14:tracePt t="58995" x="5575300" y="5556250"/>
          <p14:tracePt t="58997" x="5594350" y="5556250"/>
          <p14:tracePt t="59012" x="5632450" y="5575300"/>
          <p14:tracePt t="59028" x="5670550" y="5588000"/>
          <p14:tracePt t="59045" x="5708650" y="5607050"/>
          <p14:tracePt t="59062" x="5727700" y="5613400"/>
          <p14:tracePt t="59079" x="5746750" y="5619750"/>
          <p14:tracePt t="59095" x="5759450" y="5626100"/>
          <p14:tracePt t="59129" x="5765800" y="5626100"/>
          <p14:tracePt t="59146" x="5784850" y="5626100"/>
          <p14:tracePt t="59162" x="5822950" y="5632450"/>
          <p14:tracePt t="59179" x="5848350" y="5645150"/>
          <p14:tracePt t="59195" x="5861050" y="5645150"/>
          <p14:tracePt t="59214" x="5867400" y="5645150"/>
          <p14:tracePt t="59969" x="5905500" y="5651500"/>
          <p14:tracePt t="59976" x="5975350" y="5670550"/>
          <p14:tracePt t="59986" x="6019800" y="5676900"/>
          <p14:tracePt t="59995" x="6064250" y="5689600"/>
          <p14:tracePt t="60012" x="6172200" y="5715000"/>
          <p14:tracePt t="60028" x="6477000" y="5765800"/>
          <p14:tracePt t="60045" x="6604000" y="5784850"/>
          <p14:tracePt t="60061" x="6705600" y="5803900"/>
          <p14:tracePt t="60078" x="6762750" y="5816600"/>
          <p14:tracePt t="60095" x="6807200" y="5822950"/>
          <p14:tracePt t="60111" x="6819900" y="5822950"/>
          <p14:tracePt t="60128" x="6838950" y="5822950"/>
          <p14:tracePt t="60161" x="6851650" y="5822950"/>
          <p14:tracePt t="60178" x="6864350" y="5822950"/>
          <p14:tracePt t="60194" x="6915150" y="5829300"/>
          <p14:tracePt t="60211" x="6946900" y="5829300"/>
          <p14:tracePt t="60228" x="6972300" y="5829300"/>
          <p14:tracePt t="60244" x="6985000" y="5829300"/>
          <p14:tracePt t="60261" x="6991350" y="5829300"/>
          <p14:tracePt t="60277" x="7004050" y="5829300"/>
          <p14:tracePt t="60295" x="7162800" y="5816600"/>
          <p14:tracePt t="60311" x="7283450" y="5797550"/>
          <p14:tracePt t="60327" x="7416800" y="5784850"/>
          <p14:tracePt t="60344" x="7473950" y="5784850"/>
          <p14:tracePt t="60361" x="7505700" y="5784850"/>
          <p14:tracePt t="60378" x="7518400" y="5784850"/>
          <p14:tracePt t="60411" x="7524750" y="5784850"/>
          <p14:tracePt t="60428" x="7531100" y="5784850"/>
          <p14:tracePt t="60473" x="7524750" y="5784850"/>
          <p14:tracePt t="60481" x="7499350" y="5797550"/>
          <p14:tracePt t="60495" x="7416800" y="5829300"/>
          <p14:tracePt t="60511" x="7315200" y="5848350"/>
          <p14:tracePt t="60527" x="7207250" y="5873750"/>
          <p14:tracePt t="60544" x="7086600" y="5892800"/>
          <p14:tracePt t="60562" x="6915150" y="5899150"/>
          <p14:tracePt t="60577" x="6807200" y="5899150"/>
          <p14:tracePt t="60594" x="6711950" y="5899150"/>
          <p14:tracePt t="60610" x="6616700" y="5899150"/>
          <p14:tracePt t="60627" x="6515100" y="5899150"/>
          <p14:tracePt t="60644" x="6388100" y="5899150"/>
          <p14:tracePt t="60660" x="6311900" y="5905500"/>
          <p14:tracePt t="60677" x="6261100" y="5905500"/>
          <p14:tracePt t="60694" x="6197600" y="5911850"/>
          <p14:tracePt t="60711" x="6165850" y="5911850"/>
          <p14:tracePt t="60727" x="6153150" y="5911850"/>
          <p14:tracePt t="60744" x="6134100" y="5911850"/>
          <p14:tracePt t="60761" x="6127750" y="5911850"/>
          <p14:tracePt t="60777" x="6121400" y="5911850"/>
          <p14:tracePt t="60793" x="6115050" y="5911850"/>
          <p14:tracePt t="60842" x="6108700" y="5911850"/>
          <p14:tracePt t="60857" x="6096000" y="5911850"/>
          <p14:tracePt t="60865" x="6064250" y="5911850"/>
          <p14:tracePt t="60876" x="6038850" y="5911850"/>
          <p14:tracePt t="60893" x="5988050" y="5911850"/>
          <p14:tracePt t="60910" x="5892800" y="5911850"/>
          <p14:tracePt t="60926" x="5797550" y="5911850"/>
          <p14:tracePt t="60943" x="5689600" y="5911850"/>
          <p14:tracePt t="60960" x="5562600" y="5911850"/>
          <p14:tracePt t="60977" x="5416550" y="5911850"/>
          <p14:tracePt t="60993" x="5327650" y="5905500"/>
          <p14:tracePt t="61010" x="5251450" y="5899150"/>
          <p14:tracePt t="61015" x="5207000" y="5886450"/>
          <p14:tracePt t="61027" x="5181600" y="5880100"/>
          <p14:tracePt t="61044" x="5130800" y="5880100"/>
          <p14:tracePt t="61060" x="5099050" y="5873750"/>
          <p14:tracePt t="61076" x="5067300" y="5861050"/>
          <p14:tracePt t="61093" x="5035550" y="5861050"/>
          <p14:tracePt t="61110" x="4991100" y="5848350"/>
          <p14:tracePt t="61126" x="4965700" y="5835650"/>
          <p14:tracePt t="61143" x="4927600" y="5829300"/>
          <p14:tracePt t="61159" x="4895850" y="5822950"/>
          <p14:tracePt t="61177" x="4845050" y="5816600"/>
          <p14:tracePt t="61193" x="4826000" y="5810250"/>
          <p14:tracePt t="61209" x="4806950" y="5810250"/>
          <p14:tracePt t="61226" x="4800600" y="5810250"/>
          <p14:tracePt t="61243" x="4794250" y="5810250"/>
          <p14:tracePt t="61986" x="4794250" y="5778500"/>
          <p14:tracePt t="61994" x="4794250" y="5759450"/>
          <p14:tracePt t="62002" x="4794250" y="5727700"/>
          <p14:tracePt t="62009" x="4794250" y="5695950"/>
          <p14:tracePt t="62025" x="4794250" y="5638800"/>
          <p14:tracePt t="62041" x="4794250" y="5607050"/>
          <p14:tracePt t="62059" x="4794250" y="5588000"/>
          <p14:tracePt t="62075" x="4794250" y="5568950"/>
          <p14:tracePt t="62091" x="4794250" y="5562600"/>
          <p14:tracePt t="62109" x="4794250" y="5549900"/>
          <p14:tracePt t="62126" x="4794250" y="5537200"/>
          <p14:tracePt t="62142" x="4794250" y="5524500"/>
          <p14:tracePt t="62158" x="4794250" y="5511800"/>
          <p14:tracePt t="62175" x="4794250" y="5486400"/>
          <p14:tracePt t="62193" x="4806950" y="5448300"/>
          <p14:tracePt t="62208" x="4813300" y="5429250"/>
          <p14:tracePt t="62225" x="4813300" y="5410200"/>
          <p14:tracePt t="62241" x="4813300" y="5391150"/>
          <p14:tracePt t="62275" x="4813300" y="5378450"/>
          <p14:tracePt t="62291" x="4813300" y="5372100"/>
          <p14:tracePt t="62308" x="4813300" y="5365750"/>
          <p14:tracePt t="62325" x="4813300" y="5353050"/>
          <p14:tracePt t="62342" x="4813300" y="5321300"/>
          <p14:tracePt t="62358" x="4813300" y="5295900"/>
          <p14:tracePt t="62375" x="4813300" y="5264150"/>
          <p14:tracePt t="62391" x="4813300" y="5232400"/>
          <p14:tracePt t="62408" x="4813300" y="5162550"/>
          <p14:tracePt t="62425" x="4800600" y="5124450"/>
          <p14:tracePt t="62441" x="4794250" y="5080000"/>
          <p14:tracePt t="62458" x="4787900" y="5022850"/>
          <p14:tracePt t="62475" x="4756150" y="4889500"/>
          <p14:tracePt t="62491" x="4730750" y="4737100"/>
          <p14:tracePt t="62508" x="4711700" y="4610100"/>
          <p14:tracePt t="62515" x="4699000" y="4540250"/>
          <p14:tracePt t="62525" x="4692650" y="4495800"/>
          <p14:tracePt t="62542" x="4679950" y="4343400"/>
          <p14:tracePt t="62558" x="4660900" y="4248150"/>
          <p14:tracePt t="62574" x="4648200" y="4184650"/>
          <p14:tracePt t="62590" x="4641850" y="4159250"/>
          <p14:tracePt t="63009" x="4610100" y="4108450"/>
          <p14:tracePt t="63017" x="4578350" y="4051300"/>
          <p14:tracePt t="63027" x="4546600" y="4000500"/>
          <p14:tracePt t="63040" x="4483100" y="3917950"/>
          <p14:tracePt t="63057" x="4438650" y="3841750"/>
          <p14:tracePt t="63074" x="4406900" y="3790950"/>
          <p14:tracePt t="63090" x="4375150" y="3727450"/>
          <p14:tracePt t="63107" x="4349750" y="3683000"/>
          <p14:tracePt t="63123" x="4330700" y="3625850"/>
          <p14:tracePt t="63140" x="4311650" y="3562350"/>
          <p14:tracePt t="63157" x="4286250" y="3479800"/>
          <p14:tracePt t="63173" x="4273550" y="3441700"/>
          <p14:tracePt t="63190" x="4260850" y="3409950"/>
          <p14:tracePt t="63206" x="4254500" y="3397250"/>
          <p14:tracePt t="63224" x="4248150" y="3378200"/>
          <p14:tracePt t="63279" x="4248150" y="3384550"/>
          <p14:tracePt t="63285" x="4248150" y="3397250"/>
          <p14:tracePt t="63294" x="4248150" y="3409950"/>
          <p14:tracePt t="63306" x="4260850" y="3486150"/>
          <p14:tracePt t="63323" x="4305300" y="3619500"/>
          <p14:tracePt t="63340" x="4362450" y="3778250"/>
          <p14:tracePt t="63357" x="4483100" y="4019550"/>
          <p14:tracePt t="63373" x="4584700" y="4216400"/>
          <p14:tracePt t="63390" x="4679950" y="4387850"/>
          <p14:tracePt t="63406" x="4787900" y="4552950"/>
          <p14:tracePt t="63424" x="4933950" y="4787900"/>
          <p14:tracePt t="63440" x="4991100" y="4902200"/>
          <p14:tracePt t="63456" x="5035550" y="4978400"/>
          <p14:tracePt t="63473" x="5060950" y="5029200"/>
          <p14:tracePt t="63490" x="5073650" y="5060950"/>
          <p14:tracePt t="63506" x="5073650" y="5073650"/>
          <p14:tracePt t="63796" x="5054600" y="5041900"/>
          <p14:tracePt t="63803" x="5022850" y="4991100"/>
          <p14:tracePt t="63812" x="4953000" y="4940300"/>
          <p14:tracePt t="63822" x="4851400" y="4876800"/>
          <p14:tracePt t="63840" x="4552950" y="4743450"/>
          <p14:tracePt t="63856" x="4337050" y="4686300"/>
          <p14:tracePt t="63873" x="4184650" y="4654550"/>
          <p14:tracePt t="63889" x="4076700" y="4635500"/>
          <p14:tracePt t="63906" x="3987800" y="4629150"/>
          <p14:tracePt t="63922" x="3930650" y="4622800"/>
          <p14:tracePt t="63939" x="3879850" y="4622800"/>
          <p14:tracePt t="63956" x="3822700" y="4610100"/>
          <p14:tracePt t="63973" x="3740150" y="4591050"/>
          <p14:tracePt t="63989" x="3676650" y="4565650"/>
          <p14:tracePt t="64005" x="3625850" y="4527550"/>
          <p14:tracePt t="64011" x="3594100" y="4508500"/>
          <p14:tracePt t="64022" x="3562350" y="4489450"/>
          <p14:tracePt t="64040" x="3473450" y="4419600"/>
          <p14:tracePt t="64056" x="3448050" y="4394200"/>
          <p14:tracePt t="64072" x="3422650" y="4375150"/>
          <p14:tracePt t="64089" x="3416300" y="4362450"/>
          <p14:tracePt t="64106" x="3409950" y="4349750"/>
          <p14:tracePt t="64122" x="3435350" y="4305300"/>
          <p14:tracePt t="64139" x="3562350" y="4152900"/>
          <p14:tracePt t="64156" x="3752850" y="3975100"/>
          <p14:tracePt t="64173" x="3917950" y="3803650"/>
          <p14:tracePt t="64188" x="4146550" y="3524250"/>
          <p14:tracePt t="64205" x="4273550" y="3352800"/>
          <p14:tracePt t="64222" x="4394200" y="3232150"/>
          <p14:tracePt t="64239" x="4502150" y="3130550"/>
          <p14:tracePt t="64255" x="4679950" y="2978150"/>
          <p14:tracePt t="64272" x="4806950" y="2889250"/>
          <p14:tracePt t="64289" x="4933950" y="2813050"/>
          <p14:tracePt t="64306" x="5060950" y="2743200"/>
          <p14:tracePt t="64322" x="5124450" y="2705100"/>
          <p14:tracePt t="64339" x="5207000" y="2679700"/>
          <p14:tracePt t="64355" x="5289550" y="2660650"/>
          <p14:tracePt t="64373" x="5441950" y="2635250"/>
          <p14:tracePt t="64388" x="5562600" y="2641600"/>
          <p14:tracePt t="64405" x="5778500" y="2692400"/>
          <p14:tracePt t="64422" x="6057900" y="2819400"/>
          <p14:tracePt t="64440" x="6343650" y="2997200"/>
          <p14:tracePt t="64456" x="6496050" y="3060700"/>
          <p14:tracePt t="64471" x="6604000" y="3130550"/>
          <p14:tracePt t="64488" x="6680200" y="3175000"/>
          <p14:tracePt t="64506" x="6750050" y="3238500"/>
          <p14:tracePt t="64522" x="6794500" y="3314700"/>
          <p14:tracePt t="64538" x="6832600" y="3390900"/>
          <p14:tracePt t="64555" x="6851650" y="3460750"/>
          <p14:tracePt t="64571" x="6858000" y="3505200"/>
          <p14:tracePt t="64590" x="6832600" y="3619500"/>
          <p14:tracePt t="64605" x="6794500" y="3695700"/>
          <p14:tracePt t="64621" x="6750050" y="3778250"/>
          <p14:tracePt t="64638" x="6718300" y="3822700"/>
          <p14:tracePt t="64656" x="6661150" y="3886200"/>
          <p14:tracePt t="64671" x="6597650" y="3930650"/>
          <p14:tracePt t="64688" x="6540500" y="3962400"/>
          <p14:tracePt t="64705" x="6489700" y="3987800"/>
          <p14:tracePt t="64722" x="6400800" y="4019550"/>
          <p14:tracePt t="64738" x="6350000" y="4032250"/>
          <p14:tracePt t="64755" x="6311900" y="4038600"/>
          <p14:tracePt t="64771" x="6267450" y="4044950"/>
          <p14:tracePt t="64788" x="6223000" y="4044950"/>
          <p14:tracePt t="64805" x="6210300" y="4044950"/>
          <p14:tracePt t="64821" x="6203950" y="4044950"/>
          <p14:tracePt t="64838" x="6197600" y="4044950"/>
          <p14:tracePt t="64855" x="6191250" y="4044950"/>
          <p14:tracePt t="64871" x="6184900" y="4044950"/>
          <p14:tracePt t="64887" x="6178550" y="4044950"/>
          <p14:tracePt t="64944" x="6172200" y="4044950"/>
          <p14:tracePt t="64966" x="6165850" y="4044950"/>
          <p14:tracePt t="64975" x="6159500" y="4044950"/>
          <p14:tracePt t="67948" x="6121400" y="4044950"/>
          <p14:tracePt t="67956" x="6089650" y="4038600"/>
          <p14:tracePt t="67967" x="6051550" y="4038600"/>
          <p14:tracePt t="67984" x="5988050" y="4025900"/>
          <p14:tracePt t="68000" x="5962650" y="4019550"/>
          <p14:tracePt t="68017" x="5937250" y="4013200"/>
          <p14:tracePt t="68033" x="5924550" y="4013200"/>
          <p14:tracePt t="68050" x="5911850" y="4013200"/>
          <p14:tracePt t="68067" x="5899150" y="4013200"/>
          <p14:tracePt t="68099" x="5892800" y="4013200"/>
          <p14:tracePt t="68117" x="5880100" y="4013200"/>
          <p14:tracePt t="68133" x="5873750" y="4013200"/>
          <p14:tracePt t="68150" x="5867400" y="4013200"/>
          <p14:tracePt t="68166" x="5854700" y="4013200"/>
          <p14:tracePt t="68183" x="5848350" y="4013200"/>
          <p14:tracePt t="68199" x="5835650" y="4013200"/>
          <p14:tracePt t="68216" x="5829300" y="4013200"/>
          <p14:tracePt t="68233" x="5822950" y="4013200"/>
          <p14:tracePt t="68250" x="5816600" y="4013200"/>
          <p14:tracePt t="68267" x="5803900" y="4013200"/>
          <p14:tracePt t="68282" x="5791200" y="4013200"/>
          <p14:tracePt t="68299" x="5772150" y="4019550"/>
          <p14:tracePt t="68316" x="5746750" y="4019550"/>
          <p14:tracePt t="68334" x="5721350" y="4019550"/>
          <p14:tracePt t="68349" x="5708650" y="4019550"/>
          <p14:tracePt t="68366" x="5702300" y="4019550"/>
          <p14:tracePt t="68382" x="5689600" y="4019550"/>
          <p14:tracePt t="68400" x="5683250" y="4025900"/>
          <p14:tracePt t="68416" x="5676900" y="4025900"/>
          <p14:tracePt t="68432" x="5670550" y="4025900"/>
          <p14:tracePt t="68449" x="5664200" y="4025900"/>
          <p14:tracePt t="68519" x="5657850" y="4025900"/>
          <p14:tracePt t="69194" x="5651500" y="4025900"/>
          <p14:tracePt t="69217" x="5651500" y="4019550"/>
          <p14:tracePt t="69246" x="5651500" y="4013200"/>
          <p14:tracePt t="69253" x="5651500" y="4006850"/>
          <p14:tracePt t="69327" x="5651500" y="40005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463" y="274638"/>
            <a:ext cx="10045337" cy="634082"/>
          </a:xfrm>
        </p:spPr>
        <p:txBody>
          <a:bodyPr>
            <a:noAutofit/>
          </a:bodyPr>
          <a:lstStyle/>
          <a:p>
            <a:pPr algn="l"/>
            <a:r>
              <a:rPr lang="en-AU" sz="3600" b="1" dirty="0">
                <a:latin typeface="+mn-lt"/>
              </a:rPr>
              <a:t>Vaccines – 4 types of active ingredient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673" y="1052737"/>
            <a:ext cx="11347269" cy="5374189"/>
          </a:xfrm>
        </p:spPr>
        <p:txBody>
          <a:bodyPr>
            <a:normAutofit lnSpcReduction="10000"/>
          </a:bodyPr>
          <a:lstStyle/>
          <a:p>
            <a:r>
              <a:rPr lang="en-AU" sz="2400" dirty="0"/>
              <a:t>Different vaccines </a:t>
            </a:r>
            <a:r>
              <a:rPr lang="en-AU" sz="2400" dirty="0" smtClean="0"/>
              <a:t> have different active ingredients.  The antigenic site on the pathogen is processed in different ways so it doesn’t cause disease but still provokes antibody-mediated immunity, </a:t>
            </a:r>
            <a:r>
              <a:rPr lang="en-AU" sz="2400" dirty="0"/>
              <a:t>depending on the pathogen involved:</a:t>
            </a:r>
          </a:p>
          <a:p>
            <a:pPr marL="0" indent="0">
              <a:buNone/>
            </a:pPr>
            <a:endParaRPr lang="en-AU" sz="2400" dirty="0"/>
          </a:p>
          <a:p>
            <a:pPr lvl="1"/>
            <a:r>
              <a:rPr lang="en-AU" b="1" dirty="0"/>
              <a:t>Live Attenuated</a:t>
            </a:r>
          </a:p>
          <a:p>
            <a:pPr lvl="1"/>
            <a:endParaRPr lang="en-AU" b="1" dirty="0"/>
          </a:p>
          <a:p>
            <a:pPr lvl="1"/>
            <a:r>
              <a:rPr lang="en-AU" b="1" dirty="0" smtClean="0"/>
              <a:t>Inactivated</a:t>
            </a:r>
            <a:r>
              <a:rPr lang="en-AU" b="1" dirty="0"/>
              <a:t> </a:t>
            </a:r>
            <a:r>
              <a:rPr lang="en-AU" b="1" dirty="0" smtClean="0"/>
              <a:t>(Killed) </a:t>
            </a:r>
            <a:endParaRPr lang="en-AU" b="1" dirty="0"/>
          </a:p>
          <a:p>
            <a:pPr lvl="1"/>
            <a:endParaRPr lang="en-AU" b="1" dirty="0"/>
          </a:p>
          <a:p>
            <a:pPr lvl="1"/>
            <a:r>
              <a:rPr lang="en-AU" b="1" dirty="0" smtClean="0"/>
              <a:t>Toxoid</a:t>
            </a:r>
            <a:endParaRPr lang="en-AU" b="1" dirty="0"/>
          </a:p>
          <a:p>
            <a:pPr marL="457200" lvl="1" indent="0">
              <a:buNone/>
            </a:pPr>
            <a:endParaRPr lang="en-AU" b="1" dirty="0"/>
          </a:p>
          <a:p>
            <a:pPr lvl="1"/>
            <a:r>
              <a:rPr lang="en-AU" b="1" dirty="0" smtClean="0"/>
              <a:t>Subunit</a:t>
            </a:r>
          </a:p>
          <a:p>
            <a:pPr lvl="1"/>
            <a:endParaRPr lang="en-AU" b="1" dirty="0"/>
          </a:p>
          <a:p>
            <a:pPr lvl="1"/>
            <a:r>
              <a:rPr lang="en-AU" b="1" dirty="0" smtClean="0">
                <a:solidFill>
                  <a:schemeClr val="bg1">
                    <a:lumMod val="50000"/>
                  </a:schemeClr>
                </a:solidFill>
              </a:rPr>
              <a:t>Nucleic Acid Vaccines (</a:t>
            </a:r>
            <a:r>
              <a:rPr lang="en-AU" b="1" dirty="0" err="1" smtClean="0">
                <a:solidFill>
                  <a:schemeClr val="bg1">
                    <a:lumMod val="50000"/>
                  </a:schemeClr>
                </a:solidFill>
              </a:rPr>
              <a:t>eg</a:t>
            </a:r>
            <a:r>
              <a:rPr lang="en-AU" b="1" dirty="0" smtClean="0">
                <a:solidFill>
                  <a:schemeClr val="bg1">
                    <a:lumMod val="50000"/>
                  </a:schemeClr>
                </a:solidFill>
              </a:rPr>
              <a:t> mRNA vaccine)* not currently in curriculum as very new, but is important as Covid-19 vaccines are this type.</a:t>
            </a:r>
            <a:endParaRPr lang="en-AU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519446"/>
            <a:ext cx="3886200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List the main types of vaccine 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59975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71"/>
    </mc:Choice>
    <mc:Fallback xmlns="">
      <p:transition spd="slow" advTm="21871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1449" x="5632450" y="3956050"/>
          <p14:tracePt t="1456" x="5600700" y="3898900"/>
          <p14:tracePt t="1466" x="5556250" y="3848100"/>
          <p14:tracePt t="1482" x="5480050" y="3771900"/>
          <p14:tracePt t="1500" x="5365750" y="3670300"/>
          <p14:tracePt t="1516" x="5308600" y="3613150"/>
          <p14:tracePt t="1532" x="5245100" y="3536950"/>
          <p14:tracePt t="1549" x="5194300" y="3460750"/>
          <p14:tracePt t="1567" x="5124450" y="3378200"/>
          <p14:tracePt t="1582" x="5080000" y="3321050"/>
          <p14:tracePt t="1599" x="5048250" y="3282950"/>
          <p14:tracePt t="1616" x="5016500" y="3238500"/>
          <p14:tracePt t="1633" x="4959350" y="3181350"/>
          <p14:tracePt t="1649" x="4914900" y="3130550"/>
          <p14:tracePt t="1665" x="4864100" y="3060700"/>
          <p14:tracePt t="1682" x="4813300" y="3009900"/>
          <p14:tracePt t="1700" x="4711700" y="2908300"/>
          <p14:tracePt t="1716" x="4603750" y="2838450"/>
          <p14:tracePt t="1732" x="4489450" y="2762250"/>
          <p14:tracePt t="1738" x="4438650" y="2730500"/>
          <p14:tracePt t="1749" x="4394200" y="2705100"/>
          <p14:tracePt t="1766" x="4292600" y="2622550"/>
          <p14:tracePt t="1782" x="4210050" y="2546350"/>
          <p14:tracePt t="1799" x="4146550" y="2476500"/>
          <p14:tracePt t="1815" x="4102100" y="2432050"/>
          <p14:tracePt t="1832" x="4076700" y="2400300"/>
          <p14:tracePt t="1849" x="4038600" y="2362200"/>
          <p14:tracePt t="1865" x="4019550" y="2336800"/>
          <p14:tracePt t="1882" x="3994150" y="2311400"/>
          <p14:tracePt t="1898" x="3975100" y="2260600"/>
          <p14:tracePt t="1916" x="3930650" y="2152650"/>
          <p14:tracePt t="1932" x="3911600" y="2063750"/>
          <p14:tracePt t="1948" x="3905250" y="1993900"/>
          <p14:tracePt t="1966" x="3898900" y="1955800"/>
          <p14:tracePt t="1982" x="3886200" y="1885950"/>
          <p14:tracePt t="1998" x="3873500" y="1822450"/>
          <p14:tracePt t="2015" x="3854450" y="1758950"/>
          <p14:tracePt t="2032" x="3829050" y="1689100"/>
          <p14:tracePt t="2049" x="3771900" y="1581150"/>
          <p14:tracePt t="2065" x="3695700" y="1511300"/>
          <p14:tracePt t="2081" x="3600450" y="1454150"/>
          <p14:tracePt t="2098" x="3530600" y="1428750"/>
          <p14:tracePt t="2116" x="3467100" y="1409700"/>
          <p14:tracePt t="2131" x="3435350" y="1409700"/>
          <p14:tracePt t="2148" x="3416300" y="1409700"/>
          <p14:tracePt t="2165" x="3390900" y="1409700"/>
          <p14:tracePt t="2182" x="3371850" y="1416050"/>
          <p14:tracePt t="2198" x="3365500" y="1435100"/>
          <p14:tracePt t="2215" x="3346450" y="1447800"/>
          <p14:tracePt t="2231" x="3333750" y="1473200"/>
          <p14:tracePt t="2237" x="3333750" y="1479550"/>
          <p14:tracePt t="2249" x="3321050" y="1511300"/>
          <p14:tracePt t="2265" x="3314700" y="1530350"/>
          <p14:tracePt t="2281" x="3314700" y="1543050"/>
          <p14:tracePt t="2298" x="3314700" y="1555750"/>
          <p14:tracePt t="2315" x="3314700" y="1562100"/>
          <p14:tracePt t="2331" x="3314700" y="1568450"/>
          <p14:tracePt t="4459" x="3302000" y="1568450"/>
          <p14:tracePt t="4467" x="3282950" y="1562100"/>
          <p14:tracePt t="4478" x="3257550" y="1562100"/>
          <p14:tracePt t="4496" x="3187700" y="1543050"/>
          <p14:tracePt t="4511" x="3149600" y="1536700"/>
          <p14:tracePt t="4528" x="3130550" y="1524000"/>
          <p14:tracePt t="4545" x="3111500" y="1524000"/>
          <p14:tracePt t="4562" x="3086100" y="1524000"/>
          <p14:tracePt t="4578" x="3073400" y="1524000"/>
          <p14:tracePt t="4595" x="3048000" y="1524000"/>
          <p14:tracePt t="4611" x="3028950" y="1524000"/>
          <p14:tracePt t="4629" x="2971800" y="1524000"/>
          <p14:tracePt t="4645" x="2927350" y="1524000"/>
          <p14:tracePt t="4661" x="2889250" y="1524000"/>
          <p14:tracePt t="4678" x="2863850" y="1524000"/>
          <p14:tracePt t="4695" x="2832100" y="1524000"/>
          <p14:tracePt t="4711" x="2819400" y="1530350"/>
          <p14:tracePt t="4727" x="2794000" y="1543050"/>
          <p14:tracePt t="4744" x="2787650" y="1543050"/>
          <p14:tracePt t="4762" x="2768600" y="1562100"/>
          <p14:tracePt t="4778" x="2755900" y="1568450"/>
          <p14:tracePt t="4794" x="2743200" y="1587500"/>
          <p14:tracePt t="4811" x="2736850" y="1612900"/>
          <p14:tracePt t="4827" x="2730500" y="1631950"/>
          <p14:tracePt t="4844" x="2730500" y="1689100"/>
          <p14:tracePt t="4861" x="2730500" y="1714500"/>
          <p14:tracePt t="4877" x="2730500" y="1746250"/>
          <p14:tracePt t="4894" x="2730500" y="1765300"/>
          <p14:tracePt t="4911" x="2736850" y="1797050"/>
          <p14:tracePt t="4928" x="2736850" y="1828800"/>
          <p14:tracePt t="4944" x="2736850" y="1847850"/>
          <p14:tracePt t="4961" x="2736850" y="1898650"/>
          <p14:tracePt t="4979" x="2736850" y="1968500"/>
          <p14:tracePt t="4994" x="2743200" y="2019300"/>
          <p14:tracePt t="5010" x="2749550" y="2063750"/>
          <p14:tracePt t="5026" x="2768600" y="2108200"/>
          <p14:tracePt t="5043" x="2794000" y="2165350"/>
          <p14:tracePt t="5060" x="2813050" y="2209800"/>
          <p14:tracePt t="5076" x="2838450" y="2241550"/>
          <p14:tracePt t="5093" x="2851150" y="2254250"/>
          <p14:tracePt t="5110" x="2857500" y="2266950"/>
          <p14:tracePt t="5126" x="2870200" y="2286000"/>
          <p14:tracePt t="5143" x="2901950" y="2311400"/>
          <p14:tracePt t="5160" x="2940050" y="2355850"/>
          <p14:tracePt t="5177" x="2990850" y="2406650"/>
          <p14:tracePt t="5193" x="3003550" y="2419350"/>
          <p14:tracePt t="5210" x="3009900" y="2438400"/>
          <p14:tracePt t="5227" x="3016250" y="2438400"/>
          <p14:tracePt t="5232" x="3016250" y="2444750"/>
          <p14:tracePt t="5244" x="3022600" y="2451100"/>
          <p14:tracePt t="5260" x="3022600" y="2457450"/>
          <p14:tracePt t="5277" x="3022600" y="2463800"/>
          <p14:tracePt t="5294" x="3022600" y="2470150"/>
          <p14:tracePt t="5327" x="3028950" y="2476500"/>
          <p14:tracePt t="5341" x="3035300" y="2482850"/>
          <p14:tracePt t="5351" x="3035300" y="2489200"/>
          <p14:tracePt t="5366" x="3041650" y="2489200"/>
          <p14:tracePt t="5378" x="3048000" y="2501900"/>
          <p14:tracePt t="5393" x="3054350" y="2508250"/>
          <p14:tracePt t="5410" x="3054350" y="2520950"/>
          <p14:tracePt t="5427" x="3054350" y="2527300"/>
          <p14:tracePt t="5444" x="3054350" y="2533650"/>
          <p14:tracePt t="5460" x="3054350" y="2540000"/>
          <p14:tracePt t="5477" x="3054350" y="2552700"/>
          <p14:tracePt t="5493" x="3054350" y="2559050"/>
          <p14:tracePt t="5510" x="3054350" y="2565400"/>
          <p14:tracePt t="5527" x="3054350" y="2584450"/>
          <p14:tracePt t="5543" x="3054350" y="2597150"/>
          <p14:tracePt t="5560" x="3054350" y="2603500"/>
          <p14:tracePt t="5576" x="3054350" y="2616200"/>
          <p14:tracePt t="5593" x="3054350" y="2622550"/>
          <p14:tracePt t="5610" x="3054350" y="2628900"/>
          <p14:tracePt t="5626" x="3054350" y="2635250"/>
          <p14:tracePt t="5684" x="3054350" y="2641600"/>
          <p14:tracePt t="5979" x="3054350" y="2647950"/>
          <p14:tracePt t="6959" x="3035300" y="2647950"/>
          <p14:tracePt t="6966" x="3016250" y="2647950"/>
          <p14:tracePt t="6974" x="3009900" y="2647950"/>
          <p14:tracePt t="6991" x="2984500" y="2647950"/>
          <p14:tracePt t="7009" x="2959100" y="2647950"/>
          <p14:tracePt t="7025" x="2933700" y="2647950"/>
          <p14:tracePt t="7041" x="2914650" y="2647950"/>
          <p14:tracePt t="7058" x="2895600" y="2647950"/>
          <p14:tracePt t="7075" x="2876550" y="2647950"/>
          <p14:tracePt t="7091" x="2832100" y="2647950"/>
          <p14:tracePt t="7108" x="2794000" y="2647950"/>
          <p14:tracePt t="7124" x="2755900" y="2635250"/>
          <p14:tracePt t="7141" x="2711450" y="2622550"/>
          <p14:tracePt t="7158" x="2654300" y="2597150"/>
          <p14:tracePt t="7174" x="2609850" y="2584450"/>
          <p14:tracePt t="7191" x="2571750" y="2565400"/>
          <p14:tracePt t="7208" x="2533650" y="2546350"/>
          <p14:tracePt t="7225" x="2438400" y="2520950"/>
          <p14:tracePt t="7241" x="2368550" y="2501900"/>
          <p14:tracePt t="7257" x="2317750" y="2489200"/>
          <p14:tracePt t="7274" x="2279650" y="2482850"/>
          <p14:tracePt t="7291" x="2216150" y="2470150"/>
          <p14:tracePt t="7307" x="2165350" y="2457450"/>
          <p14:tracePt t="7324" x="2114550" y="2451100"/>
          <p14:tracePt t="7341" x="2076450" y="2444750"/>
          <p14:tracePt t="7358" x="2038350" y="2444750"/>
          <p14:tracePt t="7374" x="2025650" y="2444750"/>
          <p14:tracePt t="7390" x="2019300" y="2444750"/>
          <p14:tracePt t="7409" x="2012950" y="2444750"/>
          <p14:tracePt t="7425" x="2006600" y="2444750"/>
          <p14:tracePt t="7440" x="2000250" y="2444750"/>
          <p14:tracePt t="7457" x="1993900" y="2444750"/>
          <p14:tracePt t="7521" x="1987550" y="2444750"/>
          <p14:tracePt t="7529" x="1981200" y="2444750"/>
          <p14:tracePt t="7546" x="1974850" y="2444750"/>
          <p14:tracePt t="7558" x="1962150" y="2444750"/>
          <p14:tracePt t="7573" x="1936750" y="2451100"/>
          <p14:tracePt t="7590" x="1917700" y="2457450"/>
          <p14:tracePt t="7607" x="1898650" y="2463800"/>
          <p14:tracePt t="7625" x="1873250" y="2463800"/>
          <p14:tracePt t="7640" x="1854200" y="2463800"/>
          <p14:tracePt t="7657" x="1822450" y="2463800"/>
          <p14:tracePt t="7674" x="1809750" y="2463800"/>
          <p14:tracePt t="7691" x="1797050" y="2463800"/>
          <p14:tracePt t="7707" x="1784350" y="2463800"/>
          <p14:tracePt t="7723" x="1778000" y="2463800"/>
          <p14:tracePt t="7740" x="1771650" y="2463800"/>
          <p14:tracePt t="7760" x="1765300" y="2463800"/>
          <p14:tracePt t="7773" x="1758950" y="2463800"/>
          <p14:tracePt t="8293" x="1765300" y="2470150"/>
          <p14:tracePt t="8300" x="1771650" y="2482850"/>
          <p14:tracePt t="8309" x="1771650" y="2489200"/>
          <p14:tracePt t="8322" x="1790700" y="2501900"/>
          <p14:tracePt t="8339" x="1803400" y="2514600"/>
          <p14:tracePt t="8356" x="1809750" y="2527300"/>
          <p14:tracePt t="8373" x="1809750" y="2540000"/>
          <p14:tracePt t="8389" x="1835150" y="2571750"/>
          <p14:tracePt t="8406" x="1860550" y="2616200"/>
          <p14:tracePt t="8422" x="1898650" y="2673350"/>
          <p14:tracePt t="8440" x="1943100" y="2806700"/>
          <p14:tracePt t="8456" x="1968500" y="2876550"/>
          <p14:tracePt t="8472" x="1987550" y="2927350"/>
          <p14:tracePt t="8489" x="2000250" y="2971800"/>
          <p14:tracePt t="8507" x="2025650" y="3048000"/>
          <p14:tracePt t="8522" x="2044700" y="3111500"/>
          <p14:tracePt t="8539" x="2051050" y="3175000"/>
          <p14:tracePt t="8555" x="2057400" y="3232150"/>
          <p14:tracePt t="8573" x="2070100" y="3289300"/>
          <p14:tracePt t="8589" x="2070100" y="3352800"/>
          <p14:tracePt t="8606" x="2070100" y="3378200"/>
          <p14:tracePt t="8622" x="2070100" y="3397250"/>
          <p14:tracePt t="8640" x="2063750" y="3429000"/>
          <p14:tracePt t="8656" x="2038350" y="3492500"/>
          <p14:tracePt t="8672" x="2012950" y="3536950"/>
          <p14:tracePt t="8689" x="1974850" y="3581400"/>
          <p14:tracePt t="8707" x="1949450" y="3625850"/>
          <p14:tracePt t="8722" x="1917700" y="3663950"/>
          <p14:tracePt t="8729" x="1905000" y="3676650"/>
          <p14:tracePt t="8739" x="1892300" y="3689350"/>
          <p14:tracePt t="8755" x="1873250" y="3702050"/>
          <p14:tracePt t="8772" x="1847850" y="3721100"/>
          <p14:tracePt t="8789" x="1822450" y="3733800"/>
          <p14:tracePt t="8805" x="1809750" y="3740150"/>
          <p14:tracePt t="8821" x="1797050" y="3746500"/>
          <p14:tracePt t="8838" x="1771650" y="3746500"/>
          <p14:tracePt t="8855" x="1727200" y="3746500"/>
          <p14:tracePt t="8871" x="1701800" y="3746500"/>
          <p14:tracePt t="8888" x="1682750" y="3733800"/>
          <p14:tracePt t="8904" x="1663700" y="3727450"/>
          <p14:tracePt t="8922" x="1657350" y="3721100"/>
          <p14:tracePt t="8938" x="1644650" y="3714750"/>
          <p14:tracePt t="8972" x="1638300" y="3714750"/>
          <p14:tracePt t="8989" x="1619250" y="3683000"/>
          <p14:tracePt t="9004" x="1606550" y="3657600"/>
          <p14:tracePt t="9021" x="1587500" y="3625850"/>
          <p14:tracePt t="9038" x="1574800" y="3606800"/>
          <p14:tracePt t="9055" x="1549400" y="3568700"/>
          <p14:tracePt t="9071" x="1543050" y="3562350"/>
          <p14:tracePt t="9088" x="1543050" y="3556000"/>
          <p14:tracePt t="9105" x="1530350" y="3556000"/>
          <p14:tracePt t="9121" x="1530350" y="3543300"/>
          <p14:tracePt t="9138" x="1524000" y="3543300"/>
          <p14:tracePt t="9212" x="1524000" y="3536950"/>
          <p14:tracePt t="9234" x="1517650" y="3524250"/>
          <p14:tracePt t="9242" x="1511300" y="3511550"/>
          <p14:tracePt t="9256" x="1498600" y="3492500"/>
          <p14:tracePt t="9272" x="1479550" y="3467100"/>
          <p14:tracePt t="9288" x="1466850" y="3448050"/>
          <p14:tracePt t="9304" x="1454150" y="3435350"/>
          <p14:tracePt t="9321" x="1441450" y="3422650"/>
          <p14:tracePt t="9338" x="1435100" y="3416300"/>
          <p14:tracePt t="9354" x="1428750" y="3409950"/>
          <p14:tracePt t="9371" x="1422400" y="3403600"/>
          <p14:tracePt t="9388" x="1409700" y="3384550"/>
          <p14:tracePt t="9405" x="1358900" y="3321050"/>
          <p14:tracePt t="9873" x="1358900" y="3327400"/>
          <p14:tracePt t="9880" x="1352550" y="3346450"/>
          <p14:tracePt t="9888" x="1346200" y="3352800"/>
          <p14:tracePt t="9904" x="1339850" y="3378200"/>
          <p14:tracePt t="9920" x="1333500" y="3390900"/>
          <p14:tracePt t="9938" x="1327150" y="3409950"/>
          <p14:tracePt t="9954" x="1320800" y="3422650"/>
          <p14:tracePt t="9970" x="1314450" y="3441700"/>
          <p14:tracePt t="9987" x="1308100" y="3448050"/>
          <p14:tracePt t="10005" x="1301750" y="3467100"/>
          <p14:tracePt t="10020" x="1301750" y="3479800"/>
          <p14:tracePt t="10036" x="1301750" y="3492500"/>
          <p14:tracePt t="10053" x="1301750" y="3505200"/>
          <p14:tracePt t="10069" x="1301750" y="3530600"/>
          <p14:tracePt t="10085" x="1327150" y="3587750"/>
          <p14:tracePt t="10103" x="1346200" y="3644900"/>
          <p14:tracePt t="10119" x="1365250" y="3714750"/>
          <p14:tracePt t="10136" x="1384300" y="3784600"/>
          <p14:tracePt t="10153" x="1390650" y="3829050"/>
          <p14:tracePt t="10651" x="1397000" y="3841750"/>
          <p14:tracePt t="10658" x="1403350" y="3854450"/>
          <p14:tracePt t="10669" x="1409700" y="3860800"/>
          <p14:tracePt t="10687" x="1422400" y="3879850"/>
          <p14:tracePt t="10703" x="1428750" y="3892550"/>
          <p14:tracePt t="10719" x="1435100" y="3892550"/>
          <p14:tracePt t="10726" x="1441450" y="3898900"/>
          <p14:tracePt t="10741" x="1441450" y="3905250"/>
          <p14:tracePt t="10753" x="1441450" y="3911600"/>
          <p14:tracePt t="10770" x="1441450" y="3917950"/>
          <p14:tracePt t="10786" x="1447800" y="3924300"/>
          <p14:tracePt t="10802" x="1454150" y="3924300"/>
          <p14:tracePt t="10820" x="1454150" y="3930650"/>
          <p14:tracePt t="10836" x="1466850" y="3930650"/>
          <p14:tracePt t="10852" x="1473200" y="3930650"/>
          <p14:tracePt t="10869" x="1498600" y="3930650"/>
          <p14:tracePt t="10886" x="1543050" y="3930650"/>
          <p14:tracePt t="10902" x="1631950" y="3930650"/>
          <p14:tracePt t="10919" x="1701800" y="3917950"/>
          <p14:tracePt t="10935" x="1758950" y="3917950"/>
          <p14:tracePt t="10952" x="1803400" y="3917950"/>
          <p14:tracePt t="10969" x="1885950" y="3917950"/>
          <p14:tracePt t="10986" x="1993900" y="3917950"/>
          <p14:tracePt t="11002" x="2108200" y="3917950"/>
          <p14:tracePt t="11018" x="2197100" y="3924300"/>
          <p14:tracePt t="11036" x="2298700" y="3943350"/>
          <p14:tracePt t="11052" x="2355850" y="3943350"/>
          <p14:tracePt t="11069" x="2419350" y="3949700"/>
          <p14:tracePt t="11085" x="2508250" y="3956050"/>
          <p14:tracePt t="11102" x="2660650" y="3968750"/>
          <p14:tracePt t="11119" x="2762250" y="3987800"/>
          <p14:tracePt t="11135" x="2863850" y="4006850"/>
          <p14:tracePt t="11152" x="2946400" y="4019550"/>
          <p14:tracePt t="11169" x="3022600" y="4032250"/>
          <p14:tracePt t="11185" x="3054350" y="4032250"/>
          <p14:tracePt t="11202" x="3073400" y="4032250"/>
          <p14:tracePt t="11218" x="3098800" y="4032250"/>
          <p14:tracePt t="11235" x="3117850" y="4032250"/>
          <p14:tracePt t="11251" x="3130550" y="4032250"/>
          <p14:tracePt t="11268" x="3136900" y="4032250"/>
          <p14:tracePt t="11285" x="3143250" y="4032250"/>
          <p14:tracePt t="11719" x="3130550" y="4032250"/>
          <p14:tracePt t="11728" x="3105150" y="4032250"/>
          <p14:tracePt t="11735" x="3073400" y="4032250"/>
          <p14:tracePt t="11751" x="3003550" y="4044950"/>
          <p14:tracePt t="11768" x="2927350" y="4057650"/>
          <p14:tracePt t="11785" x="2825750" y="4070350"/>
          <p14:tracePt t="11801" x="2781300" y="4083050"/>
          <p14:tracePt t="11817" x="2755900" y="4095750"/>
          <p14:tracePt t="11834" x="2724150" y="4121150"/>
          <p14:tracePt t="11851" x="2673350" y="4165600"/>
          <p14:tracePt t="11868" x="2641600" y="4184650"/>
          <p14:tracePt t="11884" x="2609850" y="4222750"/>
          <p14:tracePt t="11901" x="2565400" y="4254500"/>
          <p14:tracePt t="11918" x="2489200" y="4292600"/>
          <p14:tracePt t="11934" x="2438400" y="4318000"/>
          <p14:tracePt t="11950" x="2393950" y="4337050"/>
          <p14:tracePt t="11967" x="2355850" y="4356100"/>
          <p14:tracePt t="11984" x="2305050" y="4381500"/>
          <p14:tracePt t="12000" x="2273300" y="4394200"/>
          <p14:tracePt t="12017" x="2254250" y="4406900"/>
          <p14:tracePt t="12034" x="2241550" y="4419600"/>
          <p14:tracePt t="12052" x="2228850" y="4425950"/>
          <p14:tracePt t="12067" x="2216150" y="4438650"/>
          <p14:tracePt t="12084" x="2209800" y="4451350"/>
          <p14:tracePt t="12100" x="2203450" y="4464050"/>
          <p14:tracePt t="12118" x="2190750" y="4489450"/>
          <p14:tracePt t="12134" x="2178050" y="4502150"/>
          <p14:tracePt t="12150" x="2165350" y="4533900"/>
          <p14:tracePt t="12167" x="2159000" y="4546600"/>
          <p14:tracePt t="12184" x="2146300" y="4559300"/>
          <p14:tracePt t="12200" x="2133600" y="4591050"/>
          <p14:tracePt t="12217" x="2127250" y="4603750"/>
          <p14:tracePt t="12234" x="2114550" y="4610100"/>
          <p14:tracePt t="12239" x="2114550" y="4622800"/>
          <p14:tracePt t="12251" x="2108200" y="4635500"/>
          <p14:tracePt t="12267" x="2101850" y="4641850"/>
          <p14:tracePt t="12284" x="2095500" y="4648200"/>
          <p14:tracePt t="12300" x="2089150" y="4654550"/>
          <p14:tracePt t="12318" x="2089150" y="4660900"/>
          <p14:tracePt t="12333" x="2089150" y="4667250"/>
          <p14:tracePt t="12350" x="2089150" y="4679950"/>
          <p14:tracePt t="13862" x="2089150" y="4660900"/>
          <p14:tracePt t="13870" x="2089150" y="4654550"/>
          <p14:tracePt t="13881" x="2089150" y="4629150"/>
          <p14:tracePt t="13898" x="2095500" y="4565650"/>
          <p14:tracePt t="13914" x="2101850" y="4514850"/>
          <p14:tracePt t="13931" x="2108200" y="4470400"/>
          <p14:tracePt t="13948" x="2108200" y="4419600"/>
          <p14:tracePt t="13965" x="2108200" y="4324350"/>
          <p14:tracePt t="13981" x="2108200" y="4235450"/>
          <p14:tracePt t="13998" x="2101850" y="4140200"/>
          <p14:tracePt t="14014" x="2082800" y="4070350"/>
          <p14:tracePt t="14031" x="2070100" y="3981450"/>
          <p14:tracePt t="14048" x="2063750" y="3930650"/>
          <p14:tracePt t="14064" x="2051050" y="3873500"/>
          <p14:tracePt t="14081" x="2044700" y="3790950"/>
          <p14:tracePt t="14099" x="2044700" y="3683000"/>
          <p14:tracePt t="14114" x="2044700" y="3625850"/>
          <p14:tracePt t="14131" x="2044700" y="3587750"/>
          <p14:tracePt t="14148" x="2051050" y="3543300"/>
          <p14:tracePt t="14165" x="2051050" y="3486150"/>
          <p14:tracePt t="14181" x="2051050" y="3435350"/>
          <p14:tracePt t="14198" x="2051050" y="3378200"/>
          <p14:tracePt t="14214" x="2051050" y="3321050"/>
          <p14:tracePt t="14232" x="2044700" y="3257550"/>
          <p14:tracePt t="14247" x="2038350" y="3225800"/>
          <p14:tracePt t="14264" x="2038350" y="3206750"/>
          <p14:tracePt t="14281" x="2032000" y="3194050"/>
          <p14:tracePt t="14298" x="2032000" y="3175000"/>
          <p14:tracePt t="14330" x="2032000" y="3168650"/>
          <p14:tracePt t="14348" x="2032000" y="3162300"/>
          <p14:tracePt t="14418" x="2032000" y="3155950"/>
          <p14:tracePt t="14455" x="2025650" y="3155950"/>
          <p14:tracePt t="14723" x="2019300" y="3155950"/>
          <p14:tracePt t="14737" x="2019300" y="3149600"/>
          <p14:tracePt t="14744" x="2006600" y="3149600"/>
          <p14:tracePt t="14754" x="2000250" y="3149600"/>
          <p14:tracePt t="14774" x="1993900" y="3149600"/>
          <p14:tracePt t="14783" x="1987550" y="3149600"/>
          <p14:tracePt t="14797" x="1981200" y="3149600"/>
          <p14:tracePt t="14820" x="1974850" y="3149600"/>
          <p14:tracePt t="14830" x="1968500" y="3149600"/>
          <p14:tracePt t="14850" x="1962150" y="3149600"/>
          <p14:tracePt t="14886" x="1955800" y="3149600"/>
          <p14:tracePt t="14915" x="1949450" y="3149600"/>
          <p14:tracePt t="14930" x="1949450" y="3143250"/>
          <p14:tracePt t="14938" x="1943100" y="3143250"/>
          <p14:tracePt t="14946" x="1936750" y="3130550"/>
          <p14:tracePt t="14963" x="1924050" y="3124200"/>
          <p14:tracePt t="14980" x="1917700" y="3105150"/>
          <p14:tracePt t="14996" x="1911350" y="3105150"/>
          <p14:tracePt t="15013" x="1905000" y="3092450"/>
          <p14:tracePt t="15047" x="1905000" y="3086100"/>
          <p14:tracePt t="15087" x="1898650" y="3086100"/>
          <p14:tracePt t="18305" x="1905000" y="3079750"/>
          <p14:tracePt t="18312" x="1936750" y="3079750"/>
          <p14:tracePt t="18325" x="2006600" y="3086100"/>
          <p14:tracePt t="18342" x="2044700" y="3098800"/>
          <p14:tracePt t="18359" x="2057400" y="3098800"/>
          <p14:tracePt t="18374" x="2070100" y="3098800"/>
          <p14:tracePt t="18392" x="2076450" y="3098800"/>
          <p14:tracePt t="18409" x="2082800" y="3098800"/>
          <p14:tracePt t="18452" x="2089150" y="3098800"/>
          <p14:tracePt t="19185" x="2101850" y="3105150"/>
          <p14:tracePt t="19194" x="2127250" y="3124200"/>
          <p14:tracePt t="19208" x="2165350" y="3143250"/>
          <p14:tracePt t="19224" x="2184400" y="3155950"/>
          <p14:tracePt t="19240" x="2190750" y="3162300"/>
          <p14:tracePt t="19257" x="2197100" y="3168650"/>
          <p14:tracePt t="19274" x="2209800" y="3175000"/>
          <p14:tracePt t="19364" x="2209800" y="3181350"/>
          <p14:tracePt t="19394" x="2209800" y="3187700"/>
          <p14:tracePt t="19705" x="2203450" y="3187700"/>
          <p14:tracePt t="19714" x="2197100" y="3187700"/>
          <p14:tracePt t="19735" x="2190750" y="3187700"/>
          <p14:tracePt t="19760" x="2184400" y="3187700"/>
          <p14:tracePt t="19816" x="2178050" y="3187700"/>
          <p14:tracePt t="19826" x="2171700" y="3187700"/>
          <p14:tracePt t="19833" x="2171700" y="3181350"/>
          <p14:tracePt t="19853" x="2165350" y="3175000"/>
          <p14:tracePt t="19863" x="2165350" y="3168650"/>
          <p14:tracePt t="19873" x="2159000" y="3168650"/>
          <p14:tracePt t="19890" x="2152650" y="3162300"/>
          <p14:tracePt t="19906" x="2146300" y="3162300"/>
          <p14:tracePt t="19922" x="2139950" y="3162300"/>
          <p14:tracePt t="20099" x="2171700" y="3175000"/>
          <p14:tracePt t="20106" x="2209800" y="3200400"/>
          <p14:tracePt t="20112" x="2247900" y="3219450"/>
          <p14:tracePt t="20122" x="2266950" y="3232150"/>
          <p14:tracePt t="20138" x="2292350" y="3251200"/>
          <p14:tracePt t="20155" x="2311400" y="3263900"/>
          <p14:tracePt t="20171" x="2336800" y="3289300"/>
          <p14:tracePt t="20188" x="2387600" y="3333750"/>
          <p14:tracePt t="20204" x="2432050" y="3365500"/>
          <p14:tracePt t="20222" x="2514600" y="3435350"/>
          <p14:tracePt t="20239" x="2559050" y="3467100"/>
          <p14:tracePt t="20255" x="2590800" y="3505200"/>
          <p14:tracePt t="20272" x="2622550" y="3562350"/>
          <p14:tracePt t="20289" x="2660650" y="3657600"/>
          <p14:tracePt t="20305" x="2692400" y="3727450"/>
          <p14:tracePt t="20321" x="2705100" y="3790950"/>
          <p14:tracePt t="20338" x="2724150" y="3829050"/>
          <p14:tracePt t="20356" x="2749550" y="3943350"/>
          <p14:tracePt t="20372" x="2774950" y="4057650"/>
          <p14:tracePt t="20388" x="2787650" y="4133850"/>
          <p14:tracePt t="20405" x="2794000" y="4184650"/>
          <p14:tracePt t="20743" x="2819400" y="4203700"/>
          <p14:tracePt t="20750" x="2857500" y="4241800"/>
          <p14:tracePt t="20760" x="2901950" y="4279900"/>
          <p14:tracePt t="20772" x="2997200" y="4432300"/>
          <p14:tracePt t="20788" x="3060700" y="4533900"/>
          <p14:tracePt t="20805" x="3105150" y="4616450"/>
          <p14:tracePt t="20821" x="3143250" y="4711700"/>
          <p14:tracePt t="20840" x="3181350" y="4876800"/>
          <p14:tracePt t="20854" x="3187700" y="4953000"/>
          <p14:tracePt t="20870" x="3194050" y="5016500"/>
          <p14:tracePt t="20887" x="3194050" y="5041900"/>
          <p14:tracePt t="20904" x="3194050" y="5067300"/>
          <p14:tracePt t="20920" x="3194050" y="5073650"/>
          <p14:tracePt t="20937" x="3194050" y="50800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589" y="173621"/>
            <a:ext cx="9885539" cy="634082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+mn-lt"/>
              </a:rPr>
              <a:t>Live Attenuated Vaccines</a:t>
            </a:r>
            <a:endParaRPr lang="en-AU" sz="36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008" y="3499214"/>
            <a:ext cx="2067677" cy="28796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383" y="807704"/>
            <a:ext cx="11406916" cy="3341377"/>
          </a:xfrm>
        </p:spPr>
        <p:txBody>
          <a:bodyPr>
            <a:normAutofit/>
          </a:bodyPr>
          <a:lstStyle/>
          <a:p>
            <a:r>
              <a:rPr lang="en-AU" sz="2000" dirty="0"/>
              <a:t>Vaccine made from </a:t>
            </a:r>
            <a:r>
              <a:rPr lang="en-AU" sz="2000" b="1" dirty="0"/>
              <a:t>live pathogens </a:t>
            </a:r>
            <a:r>
              <a:rPr lang="en-AU" sz="2000" dirty="0"/>
              <a:t>that are recognised by the immune system but are </a:t>
            </a:r>
            <a:r>
              <a:rPr lang="en-AU" sz="2000" b="1" dirty="0"/>
              <a:t>too weak to cause disease.</a:t>
            </a:r>
          </a:p>
          <a:p>
            <a:endParaRPr lang="en-AU" sz="2000" b="1" dirty="0"/>
          </a:p>
          <a:p>
            <a:r>
              <a:rPr lang="en-AU" sz="2000" b="1" dirty="0"/>
              <a:t>How is the organism weakened?</a:t>
            </a:r>
          </a:p>
          <a:p>
            <a:pPr lvl="1"/>
            <a:r>
              <a:rPr lang="en-AU" sz="2000" dirty="0"/>
              <a:t>Pathogen grown in a series of chick embryos in eggs. </a:t>
            </a:r>
            <a:r>
              <a:rPr lang="en-AU" sz="2000" dirty="0" smtClean="0"/>
              <a:t> The pathogen replicates in one embryo, then is transferred to the next, in series.  </a:t>
            </a:r>
            <a:endParaRPr lang="en-AU" sz="2000" dirty="0"/>
          </a:p>
          <a:p>
            <a:pPr lvl="1"/>
            <a:r>
              <a:rPr lang="en-AU" sz="2000" dirty="0"/>
              <a:t>As the series progresses, the pathogen becomes more adapted to chicken cells and less adapted to human cells.</a:t>
            </a:r>
          </a:p>
          <a:p>
            <a:pPr lvl="1"/>
            <a:r>
              <a:rPr lang="en-AU" sz="2000" dirty="0"/>
              <a:t>By the end of the series, the pathogen is too weak to infect human cells but the human immune system can still recognise it</a:t>
            </a:r>
            <a:r>
              <a:rPr lang="en-AU" sz="2000" dirty="0" smtClean="0"/>
              <a:t>. It takes around 10 years for the pathogen to become weakened.</a:t>
            </a:r>
            <a:endParaRPr lang="en-AU" sz="2000" b="1" dirty="0"/>
          </a:p>
          <a:p>
            <a:pPr marL="0" indent="0">
              <a:buNone/>
            </a:pPr>
            <a:endParaRPr lang="en-AU" sz="2000" b="1" dirty="0"/>
          </a:p>
          <a:p>
            <a:pPr marL="0" indent="0">
              <a:buNone/>
            </a:pPr>
            <a:endParaRPr lang="en-AU" sz="2000" b="1" dirty="0"/>
          </a:p>
          <a:p>
            <a:pPr marL="0" indent="0">
              <a:buNone/>
            </a:pPr>
            <a:endParaRPr lang="en-AU" sz="2000" dirty="0"/>
          </a:p>
          <a:p>
            <a:endParaRPr lang="en-AU" sz="2000" b="1" dirty="0"/>
          </a:p>
          <a:p>
            <a:endParaRPr lang="en-AU" sz="2000" b="1" dirty="0"/>
          </a:p>
          <a:p>
            <a:endParaRPr lang="en-AU" sz="20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352601"/>
              </p:ext>
            </p:extLst>
          </p:nvPr>
        </p:nvGraphicFramePr>
        <p:xfrm>
          <a:off x="621162" y="4163839"/>
          <a:ext cx="3816424" cy="23408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6424">
                  <a:extLst>
                    <a:ext uri="{9D8B030D-6E8A-4147-A177-3AD203B41FA5}">
                      <a16:colId xmlns:a16="http://schemas.microsoft.com/office/drawing/2014/main" val="3687553984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r>
                        <a:rPr lang="en-AU" dirty="0" smtClean="0"/>
                        <a:t>Examples of Live</a:t>
                      </a:r>
                      <a:r>
                        <a:rPr lang="en-AU" baseline="0" dirty="0" smtClean="0"/>
                        <a:t> Attenuated Vaccines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718930"/>
                  </a:ext>
                </a:extLst>
              </a:tr>
              <a:tr h="720080">
                <a:tc>
                  <a:txBody>
                    <a:bodyPr/>
                    <a:lstStyle/>
                    <a:p>
                      <a:r>
                        <a:rPr lang="en-AU" dirty="0" smtClean="0"/>
                        <a:t>Bacteria: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Tuberculosis (BCG)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232832"/>
                  </a:ext>
                </a:extLst>
              </a:tr>
              <a:tr h="1123821">
                <a:tc>
                  <a:txBody>
                    <a:bodyPr/>
                    <a:lstStyle/>
                    <a:p>
                      <a:r>
                        <a:rPr lang="en-AU" dirty="0" smtClean="0"/>
                        <a:t>Virus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Oral Polio Vaccine (OPV)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Measles, Mumps,</a:t>
                      </a:r>
                      <a:r>
                        <a:rPr lang="en-AU" baseline="0" dirty="0" smtClean="0"/>
                        <a:t> Rubella</a:t>
                      </a:r>
                      <a:endParaRPr lang="en-AU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Rotavirus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949735"/>
                  </a:ext>
                </a:extLst>
              </a:tr>
            </a:tbl>
          </a:graphicData>
        </a:graphic>
      </p:graphicFrame>
      <p:sp>
        <p:nvSpPr>
          <p:cNvPr id="7" name="Rectangular Callout 6"/>
          <p:cNvSpPr/>
          <p:nvPr/>
        </p:nvSpPr>
        <p:spPr>
          <a:xfrm>
            <a:off x="5134358" y="4527157"/>
            <a:ext cx="2952328" cy="1446095"/>
          </a:xfrm>
          <a:prstGeom prst="wedgeRectCallout">
            <a:avLst>
              <a:gd name="adj1" fmla="val -64632"/>
              <a:gd name="adj2" fmla="val -58368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TextBox 7"/>
          <p:cNvSpPr txBox="1"/>
          <p:nvPr/>
        </p:nvSpPr>
        <p:spPr>
          <a:xfrm>
            <a:off x="5278374" y="4650039"/>
            <a:ext cx="28083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i="1" dirty="0"/>
              <a:t>Note:  these vaccines have a very small risk of reverting to their original form and causing disease.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519446"/>
            <a:ext cx="11782425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Discuss the main types of vaccine including information on how they work, how they are made, pros and cons, and examples 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3660413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459"/>
    </mc:Choice>
    <mc:Fallback xmlns="">
      <p:transition spd="slow" advTm="199459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2401" x="3200400" y="5073650"/>
          <p14:tracePt t="2409" x="3206750" y="5060950"/>
          <p14:tracePt t="2417" x="3206750" y="5054600"/>
          <p14:tracePt t="2427" x="3213100" y="5048250"/>
          <p14:tracePt t="2444" x="3225800" y="5016500"/>
          <p14:tracePt t="2460" x="3225800" y="4997450"/>
          <p14:tracePt t="2477" x="3244850" y="4978400"/>
          <p14:tracePt t="2493" x="3263900" y="4933950"/>
          <p14:tracePt t="2510" x="3308350" y="4826000"/>
          <p14:tracePt t="2527" x="3333750" y="4724400"/>
          <p14:tracePt t="2543" x="3365500" y="4641850"/>
          <p14:tracePt t="2560" x="3390900" y="4584700"/>
          <p14:tracePt t="2577" x="3454400" y="4470400"/>
          <p14:tracePt t="2593" x="3498850" y="4356100"/>
          <p14:tracePt t="2610" x="3549650" y="4248150"/>
          <p14:tracePt t="2627" x="3600450" y="4133850"/>
          <p14:tracePt t="2644" x="3651250" y="4025900"/>
          <p14:tracePt t="2660" x="3695700" y="3911600"/>
          <p14:tracePt t="2677" x="3740150" y="3765550"/>
          <p14:tracePt t="2693" x="3790950" y="3632200"/>
          <p14:tracePt t="2710" x="3841750" y="3505200"/>
          <p14:tracePt t="2727" x="3879850" y="3390900"/>
          <p14:tracePt t="2743" x="3917950" y="3251200"/>
          <p14:tracePt t="2760" x="3930650" y="3124200"/>
          <p14:tracePt t="2777" x="3949700" y="3009900"/>
          <p14:tracePt t="2793" x="3962400" y="2901950"/>
          <p14:tracePt t="2810" x="3962400" y="2755900"/>
          <p14:tracePt t="2827" x="3962400" y="2628900"/>
          <p14:tracePt t="2843" x="3962400" y="2540000"/>
          <p14:tracePt t="2860" x="3968750" y="2387600"/>
          <p14:tracePt t="2877" x="3968750" y="2254250"/>
          <p14:tracePt t="2896" x="3968750" y="2127250"/>
          <p14:tracePt t="2913" x="3968750" y="2082800"/>
          <p14:tracePt t="2927" x="3886200" y="1898650"/>
          <p14:tracePt t="2943" x="3822700" y="1809750"/>
          <p14:tracePt t="2960" x="3721100" y="1720850"/>
          <p14:tracePt t="2977" x="3492500" y="1600200"/>
          <p14:tracePt t="2993" x="3346450" y="1574800"/>
          <p14:tracePt t="3424" x="3327400" y="1574800"/>
          <p14:tracePt t="3433" x="3302000" y="1574800"/>
          <p14:tracePt t="3443" x="3282950" y="1574800"/>
          <p14:tracePt t="3460" x="3251200" y="1562100"/>
          <p14:tracePt t="3476" x="3238500" y="1562100"/>
          <p14:tracePt t="3493" x="3232150" y="1562100"/>
          <p14:tracePt t="3527" x="3219450" y="1562100"/>
          <p14:tracePt t="3543" x="3213100" y="1562100"/>
          <p14:tracePt t="3559" x="3321050" y="1555750"/>
          <p14:tracePt t="3576" x="3429000" y="1555750"/>
          <p14:tracePt t="3594" x="3505200" y="1568450"/>
          <p14:tracePt t="3609" x="3536950" y="1574800"/>
          <p14:tracePt t="3950" x="3530600" y="1568450"/>
          <p14:tracePt t="3959" x="3517900" y="1568450"/>
          <p14:tracePt t="3969" x="3511550" y="1555750"/>
          <p14:tracePt t="3977" x="3492500" y="1536700"/>
          <p14:tracePt t="3992" x="3448050" y="1498600"/>
          <p14:tracePt t="4009" x="3378200" y="1428750"/>
          <p14:tracePt t="4025" x="3359150" y="1403350"/>
          <p14:tracePt t="4043" x="3346450" y="1390650"/>
          <p14:tracePt t="4059" x="3333750" y="1384300"/>
          <p14:tracePt t="4076" x="3321050" y="1371600"/>
          <p14:tracePt t="4092" x="3302000" y="1358900"/>
          <p14:tracePt t="4108" x="3276600" y="1358900"/>
          <p14:tracePt t="4125" x="3257550" y="1358900"/>
          <p14:tracePt t="4142" x="3232150" y="1358900"/>
          <p14:tracePt t="4159" x="3225800" y="1358900"/>
          <p14:tracePt t="4175" x="3219450" y="1358900"/>
          <p14:tracePt t="4191" x="3213100" y="1352550"/>
          <p14:tracePt t="4209" x="3194050" y="1308100"/>
          <p14:tracePt t="4225" x="3181350" y="1270000"/>
          <p14:tracePt t="4242" x="3168650" y="1238250"/>
          <p14:tracePt t="4259" x="3162300" y="1206500"/>
          <p14:tracePt t="4276" x="3136900" y="1155700"/>
          <p14:tracePt t="4292" x="3105150" y="1111250"/>
          <p14:tracePt t="4308" x="3003550" y="1028700"/>
          <p14:tracePt t="4325" x="2832100" y="920750"/>
          <p14:tracePt t="4342" x="2565400" y="825500"/>
          <p14:tracePt t="4359" x="2470150" y="812800"/>
          <p14:tracePt t="4375" x="2387600" y="800100"/>
          <p14:tracePt t="4391" x="2362200" y="787400"/>
          <p14:tracePt t="4408" x="2349500" y="787400"/>
          <p14:tracePt t="4424" x="2330450" y="787400"/>
          <p14:tracePt t="4458" x="2355850" y="774700"/>
          <p14:tracePt t="4796" x="2349500" y="774700"/>
          <p14:tracePt t="4804" x="2343150" y="774700"/>
          <p14:tracePt t="4827" x="2336800" y="774700"/>
          <p14:tracePt t="4848" x="2330450" y="774700"/>
          <p14:tracePt t="4930" x="2324100" y="774700"/>
          <p14:tracePt t="4951" x="2317750" y="774700"/>
          <p14:tracePt t="5078" x="2324100" y="774700"/>
          <p14:tracePt t="5086" x="2349500" y="781050"/>
          <p14:tracePt t="5099" x="2387600" y="793750"/>
          <p14:tracePt t="5107" x="2413000" y="793750"/>
          <p14:tracePt t="5124" x="2432050" y="800100"/>
          <p14:tracePt t="5140" x="2444750" y="800100"/>
          <p14:tracePt t="5158" x="2482850" y="800100"/>
          <p14:tracePt t="5174" x="2514600" y="800100"/>
          <p14:tracePt t="5190" x="2565400" y="787400"/>
          <p14:tracePt t="5207" x="2660650" y="768350"/>
          <p14:tracePt t="5225" x="2825750" y="755650"/>
          <p14:tracePt t="5241" x="2857500" y="749300"/>
          <p14:tracePt t="5257" x="2895600" y="742950"/>
          <p14:tracePt t="5274" x="2908300" y="730250"/>
          <p14:tracePt t="5290" x="2921000" y="730250"/>
          <p14:tracePt t="5307" x="2927350" y="730250"/>
          <p14:tracePt t="5396" x="2914650" y="730250"/>
          <p14:tracePt t="5404" x="2863850" y="723900"/>
          <p14:tracePt t="5418" x="2692400" y="666750"/>
          <p14:tracePt t="5428" x="2590800" y="641350"/>
          <p14:tracePt t="5440" x="2400300" y="596900"/>
          <p14:tracePt t="5457" x="2228850" y="584200"/>
          <p14:tracePt t="5473" x="2108200" y="565150"/>
          <p14:tracePt t="5490" x="1981200" y="558800"/>
          <p14:tracePt t="5508" x="1790700" y="558800"/>
          <p14:tracePt t="5523" x="1670050" y="558800"/>
          <p14:tracePt t="5540" x="1606550" y="558800"/>
          <p14:tracePt t="5557" x="1568450" y="565150"/>
          <p14:tracePt t="5574" x="1536700" y="577850"/>
          <p14:tracePt t="5590" x="1517650" y="584200"/>
          <p14:tracePt t="5606" x="1511300" y="584200"/>
          <p14:tracePt t="5623" x="1504950" y="584200"/>
          <p14:tracePt t="5640" x="1498600" y="584200"/>
          <p14:tracePt t="5656" x="1485900" y="584200"/>
          <p14:tracePt t="5690" x="1485900" y="590550"/>
          <p14:tracePt t="5707" x="1733550" y="647700"/>
          <p14:tracePt t="5723" x="1898650" y="692150"/>
          <p14:tracePt t="5739" x="1974850" y="704850"/>
          <p14:tracePt t="5756" x="2006600" y="711200"/>
          <p14:tracePt t="5774" x="2063750" y="711200"/>
          <p14:tracePt t="5789" x="2254250" y="736600"/>
          <p14:tracePt t="5806" x="2470150" y="762000"/>
          <p14:tracePt t="5823" x="2743200" y="800100"/>
          <p14:tracePt t="5840" x="3035300" y="863600"/>
          <p14:tracePt t="5856" x="3098800" y="882650"/>
          <p14:tracePt t="5863" x="3111500" y="882650"/>
          <p14:tracePt t="5873" x="3124200" y="882650"/>
          <p14:tracePt t="5889" x="3143250" y="895350"/>
          <p14:tracePt t="5907" x="3155950" y="895350"/>
          <p14:tracePt t="5939" x="3162300" y="895350"/>
          <p14:tracePt t="6034" x="3149600" y="895350"/>
          <p14:tracePt t="6044" x="3124200" y="889000"/>
          <p14:tracePt t="6056" x="3022600" y="857250"/>
          <p14:tracePt t="6072" x="2901950" y="825500"/>
          <p14:tracePt t="6089" x="2794000" y="793750"/>
          <p14:tracePt t="6105" x="2660650" y="774700"/>
          <p14:tracePt t="6123" x="2489200" y="742950"/>
          <p14:tracePt t="6139" x="2381250" y="736600"/>
          <p14:tracePt t="6155" x="2279650" y="717550"/>
          <p14:tracePt t="6172" x="2171700" y="711200"/>
          <p14:tracePt t="6189" x="2000250" y="704850"/>
          <p14:tracePt t="6206" x="1949450" y="717550"/>
          <p14:tracePt t="6222" x="1911350" y="723900"/>
          <p14:tracePt t="6239" x="1898650" y="730250"/>
          <p14:tracePt t="6256" x="1879600" y="730250"/>
          <p14:tracePt t="6272" x="1873250" y="730250"/>
          <p14:tracePt t="6289" x="1866900" y="730250"/>
          <p14:tracePt t="6322" x="1854200" y="730250"/>
          <p14:tracePt t="6355" x="1860550" y="730250"/>
          <p14:tracePt t="6372" x="1930400" y="755650"/>
          <p14:tracePt t="6389" x="1987550" y="768350"/>
          <p14:tracePt t="6405" x="2006600" y="781050"/>
          <p14:tracePt t="6422" x="2032000" y="787400"/>
          <p14:tracePt t="6439" x="2101850" y="806450"/>
          <p14:tracePt t="6456" x="2152650" y="825500"/>
          <p14:tracePt t="6472" x="2165350" y="825500"/>
          <p14:tracePt t="6489" x="2178050" y="825500"/>
          <p14:tracePt t="6505" x="2247900" y="825500"/>
          <p14:tracePt t="6522" x="2393950" y="838200"/>
          <p14:tracePt t="6539" x="2546350" y="850900"/>
          <p14:tracePt t="6555" x="2660650" y="850900"/>
          <p14:tracePt t="6572" x="2736850" y="850900"/>
          <p14:tracePt t="6589" x="2800350" y="844550"/>
          <p14:tracePt t="6605" x="2819400" y="838200"/>
          <p14:tracePt t="6621" x="2825750" y="838200"/>
          <p14:tracePt t="6639" x="2838450" y="831850"/>
          <p14:tracePt t="6655" x="2844800" y="831850"/>
          <p14:tracePt t="9638" x="2838450" y="831850"/>
          <p14:tracePt t="9646" x="2819400" y="831850"/>
          <p14:tracePt t="9658" x="2813050" y="831850"/>
          <p14:tracePt t="9670" x="2787650" y="831850"/>
          <p14:tracePt t="9684" x="2768600" y="831850"/>
          <p14:tracePt t="9701" x="2736850" y="831850"/>
          <p14:tracePt t="9718" x="2647950" y="831850"/>
          <p14:tracePt t="9734" x="2571750" y="838200"/>
          <p14:tracePt t="9750" x="2489200" y="844550"/>
          <p14:tracePt t="9768" x="2413000" y="850900"/>
          <p14:tracePt t="9784" x="2336800" y="869950"/>
          <p14:tracePt t="9801" x="2222500" y="876300"/>
          <p14:tracePt t="9817" x="2178050" y="876300"/>
          <p14:tracePt t="9833" x="2159000" y="876300"/>
          <p14:tracePt t="9850" x="2139950" y="876300"/>
          <p14:tracePt t="9867" x="2127250" y="876300"/>
          <p14:tracePt t="9884" x="2114550" y="876300"/>
          <p14:tracePt t="9900" x="2108200" y="876300"/>
          <p14:tracePt t="9917" x="2095500" y="869950"/>
          <p14:tracePt t="9934" x="2063750" y="857250"/>
          <p14:tracePt t="9950" x="2038350" y="844550"/>
          <p14:tracePt t="9967" x="2012950" y="825500"/>
          <p14:tracePt t="9984" x="1981200" y="812800"/>
          <p14:tracePt t="10001" x="1905000" y="800100"/>
          <p14:tracePt t="10016" x="1873250" y="800100"/>
          <p14:tracePt t="10033" x="1835150" y="800100"/>
          <p14:tracePt t="10050" x="1803400" y="800100"/>
          <p14:tracePt t="10068" x="1765300" y="819150"/>
          <p14:tracePt t="10083" x="1739900" y="831850"/>
          <p14:tracePt t="10100" x="1720850" y="838200"/>
          <p14:tracePt t="10116" x="1708150" y="838200"/>
          <p14:tracePt t="10135" x="1689100" y="850900"/>
          <p14:tracePt t="10150" x="1682750" y="850900"/>
          <p14:tracePt t="10166" x="1676400" y="850900"/>
          <p14:tracePt t="10183" x="1670050" y="850900"/>
          <p14:tracePt t="10200" x="1663700" y="850900"/>
          <p14:tracePt t="13176" x="1670050" y="850900"/>
          <p14:tracePt t="13214" x="1676400" y="850900"/>
          <p14:tracePt t="13237" x="1682750" y="850900"/>
          <p14:tracePt t="13369" x="1689100" y="850900"/>
          <p14:tracePt t="13377" x="1695450" y="850900"/>
          <p14:tracePt t="13391" x="1701800" y="850900"/>
          <p14:tracePt t="13414" x="1708150" y="850900"/>
          <p14:tracePt t="13424" x="1714500" y="850900"/>
          <p14:tracePt t="13442" x="1733550" y="850900"/>
          <p14:tracePt t="13453" x="1765300" y="850900"/>
          <p14:tracePt t="13464" x="1905000" y="869950"/>
          <p14:tracePt t="13480" x="2019300" y="876300"/>
          <p14:tracePt t="13495" x="2076450" y="876300"/>
          <p14:tracePt t="13512" x="2101850" y="876300"/>
          <p14:tracePt t="13528" x="2120900" y="876300"/>
          <p14:tracePt t="13545" x="2127250" y="876300"/>
          <p14:tracePt t="13562" x="2139950" y="876300"/>
          <p14:tracePt t="13595" x="2146300" y="876300"/>
          <p14:tracePt t="13612" x="2165350" y="882650"/>
          <p14:tracePt t="13628" x="2216150" y="895350"/>
          <p14:tracePt t="13644" x="2254250" y="901700"/>
          <p14:tracePt t="13662" x="2279650" y="908050"/>
          <p14:tracePt t="13679" x="2292350" y="914400"/>
          <p14:tracePt t="13695" x="2298700" y="914400"/>
          <p14:tracePt t="13711" x="2305050" y="914400"/>
          <p14:tracePt t="13728" x="2362200" y="927100"/>
          <p14:tracePt t="13746" x="2603500" y="1009650"/>
          <p14:tracePt t="13762" x="2717800" y="1066800"/>
          <p14:tracePt t="13778" x="2794000" y="1111250"/>
          <p14:tracePt t="13795" x="2819400" y="1130300"/>
          <p14:tracePt t="13812" x="2844800" y="1155700"/>
          <p14:tracePt t="13828" x="2882900" y="1181100"/>
          <p14:tracePt t="13844" x="2978150" y="1238250"/>
          <p14:tracePt t="13861" x="3111500" y="1301750"/>
          <p14:tracePt t="13868" x="3187700" y="1339850"/>
          <p14:tracePt t="13879" x="3346450" y="1403350"/>
          <p14:tracePt t="13895" x="3479800" y="1473200"/>
          <p14:tracePt t="13911" x="3562350" y="1524000"/>
          <p14:tracePt t="13927" x="3600450" y="1549400"/>
          <p14:tracePt t="13944" x="3619500" y="1574800"/>
          <p14:tracePt t="13961" x="3638550" y="1581150"/>
          <p14:tracePt t="13977" x="3657600" y="1600200"/>
          <p14:tracePt t="13994" x="3670300" y="1606550"/>
          <p14:tracePt t="14414" x="3670300" y="1612900"/>
          <p14:tracePt t="14431" x="3670300" y="1619250"/>
          <p14:tracePt t="14439" x="3670300" y="1625600"/>
          <p14:tracePt t="14458" x="3670300" y="1631950"/>
          <p14:tracePt t="14475" x="3670300" y="1638300"/>
          <p14:tracePt t="14489" x="3670300" y="1651000"/>
          <p14:tracePt t="14500" x="3670300" y="1657350"/>
          <p14:tracePt t="14514" x="3670300" y="1670050"/>
          <p14:tracePt t="14527" x="3663950" y="1689100"/>
          <p14:tracePt t="14543" x="3657600" y="1714500"/>
          <p14:tracePt t="14560" x="3651250" y="1746250"/>
          <p14:tracePt t="14576" x="3632200" y="1784350"/>
          <p14:tracePt t="14593" x="3619500" y="1816100"/>
          <p14:tracePt t="14609" x="3613150" y="1835150"/>
          <p14:tracePt t="14626" x="3594100" y="1866900"/>
          <p14:tracePt t="14643" x="3575050" y="1911350"/>
          <p14:tracePt t="14659" x="3562350" y="1930400"/>
          <p14:tracePt t="14676" x="3562350" y="1949450"/>
          <p14:tracePt t="14693" x="3556000" y="1949450"/>
          <p14:tracePt t="14709" x="3556000" y="1955800"/>
          <p14:tracePt t="15008" x="3556000" y="1949450"/>
          <p14:tracePt t="15022" x="3562350" y="1936750"/>
          <p14:tracePt t="15034" x="3568700" y="1924050"/>
          <p14:tracePt t="15044" x="3594100" y="1898650"/>
          <p14:tracePt t="15060" x="3619500" y="1854200"/>
          <p14:tracePt t="15076" x="3657600" y="1803400"/>
          <p14:tracePt t="15092" x="3676650" y="1758950"/>
          <p14:tracePt t="15110" x="3714750" y="1695450"/>
          <p14:tracePt t="15126" x="3727450" y="1670050"/>
          <p14:tracePt t="15142" x="3746500" y="1638300"/>
          <p14:tracePt t="15159" x="3759200" y="1619250"/>
          <p14:tracePt t="15175" x="3765550" y="1606550"/>
          <p14:tracePt t="15192" x="3778250" y="1593850"/>
          <p14:tracePt t="15209" x="3778250" y="1581150"/>
          <p14:tracePt t="15226" x="3784600" y="1574800"/>
          <p14:tracePt t="15242" x="3790950" y="1562100"/>
          <p14:tracePt t="15259" x="3790950" y="1555750"/>
          <p14:tracePt t="15276" x="3797300" y="1543050"/>
          <p14:tracePt t="15292" x="3803650" y="1530350"/>
          <p14:tracePt t="15310" x="3810000" y="1511300"/>
          <p14:tracePt t="15325" x="3822700" y="1498600"/>
          <p14:tracePt t="15342" x="3829050" y="1473200"/>
          <p14:tracePt t="15359" x="3835400" y="1454150"/>
          <p14:tracePt t="15364" x="3835400" y="1441450"/>
          <p14:tracePt t="15375" x="3841750" y="1435100"/>
          <p14:tracePt t="15392" x="3841750" y="1416050"/>
          <p14:tracePt t="15409" x="3854450" y="1390650"/>
          <p14:tracePt t="15425" x="3854450" y="1377950"/>
          <p14:tracePt t="15442" x="3860800" y="1358900"/>
          <p14:tracePt t="15459" x="3867150" y="1339850"/>
          <p14:tracePt t="15475" x="3867150" y="1327150"/>
          <p14:tracePt t="15492" x="3867150" y="1320800"/>
          <p14:tracePt t="15509" x="3867150" y="1314450"/>
          <p14:tracePt t="15623" x="3867150" y="1308100"/>
          <p14:tracePt t="15631" x="3867150" y="1301750"/>
          <p14:tracePt t="15647" x="3867150" y="1295400"/>
          <p14:tracePt t="16009" x="3860800" y="1295400"/>
          <p14:tracePt t="16023" x="3854450" y="1295400"/>
          <p14:tracePt t="16053" x="3848100" y="1295400"/>
          <p14:tracePt t="16068" x="3841750" y="1295400"/>
          <p14:tracePt t="17602" x="3841750" y="1301750"/>
          <p14:tracePt t="17610" x="3841750" y="1308100"/>
          <p14:tracePt t="17632" x="3841750" y="1314450"/>
          <p14:tracePt t="17758" x="3848100" y="1314450"/>
          <p14:tracePt t="17780" x="3867150" y="1314450"/>
          <p14:tracePt t="17788" x="3917950" y="1314450"/>
          <p14:tracePt t="17797" x="4000500" y="1314450"/>
          <p14:tracePt t="17805" x="4095750" y="1314450"/>
          <p14:tracePt t="17822" x="4222750" y="1320800"/>
          <p14:tracePt t="17839" x="4279900" y="1320800"/>
          <p14:tracePt t="17855" x="4298950" y="1320800"/>
          <p14:tracePt t="17872" x="4311650" y="1320800"/>
          <p14:tracePt t="17889" x="4318000" y="1320800"/>
          <p14:tracePt t="17906" x="4324350" y="1320800"/>
          <p14:tracePt t="17922" x="4375150" y="1333500"/>
          <p14:tracePt t="17939" x="4756150" y="1504950"/>
          <p14:tracePt t="17955" x="5016500" y="1619250"/>
          <p14:tracePt t="17973" x="5238750" y="1701800"/>
          <p14:tracePt t="17988" x="5327650" y="1733550"/>
          <p14:tracePt t="18005" x="5365750" y="1746250"/>
          <p14:tracePt t="18022" x="5384800" y="1752600"/>
          <p14:tracePt t="18039" x="5403850" y="1752600"/>
          <p14:tracePt t="18055" x="5454650" y="1758950"/>
          <p14:tracePt t="18072" x="5543550" y="1778000"/>
          <p14:tracePt t="18089" x="5645150" y="1816100"/>
          <p14:tracePt t="18105" x="5765800" y="1866900"/>
          <p14:tracePt t="18122" x="5867400" y="1905000"/>
          <p14:tracePt t="18138" x="5886450" y="1930400"/>
          <p14:tracePt t="18155" x="5905500" y="1936750"/>
          <p14:tracePt t="18172" x="5905500" y="1943100"/>
          <p14:tracePt t="18433" x="5861050" y="1936750"/>
          <p14:tracePt t="18442" x="5797550" y="1924050"/>
          <p14:tracePt t="18455" x="5689600" y="1898650"/>
          <p14:tracePt t="18471" x="5600700" y="1892300"/>
          <p14:tracePt t="18488" x="5549900" y="1879600"/>
          <p14:tracePt t="18504" x="5505450" y="1879600"/>
          <p14:tracePt t="18522" x="5448300" y="1879600"/>
          <p14:tracePt t="18539" x="5416550" y="1879600"/>
          <p14:tracePt t="18554" x="5391150" y="1879600"/>
          <p14:tracePt t="18571" x="5353050" y="1879600"/>
          <p14:tracePt t="18589" x="5251450" y="1879600"/>
          <p14:tracePt t="18605" x="5143500" y="1879600"/>
          <p14:tracePt t="18621" x="5060950" y="1879600"/>
          <p14:tracePt t="18638" x="4972050" y="1879600"/>
          <p14:tracePt t="18655" x="4787900" y="1885950"/>
          <p14:tracePt t="18671" x="4629150" y="1885950"/>
          <p14:tracePt t="18687" x="4495800" y="1885950"/>
          <p14:tracePt t="18704" x="4324350" y="1885950"/>
          <p14:tracePt t="18722" x="4032250" y="1873250"/>
          <p14:tracePt t="18738" x="3879850" y="1873250"/>
          <p14:tracePt t="18754" x="3797300" y="1873250"/>
          <p14:tracePt t="18771" x="3740150" y="1873250"/>
          <p14:tracePt t="18787" x="3619500" y="1885950"/>
          <p14:tracePt t="18804" x="3505200" y="1898650"/>
          <p14:tracePt t="18821" x="3460750" y="1898650"/>
          <p14:tracePt t="18837" x="3429000" y="1905000"/>
          <p14:tracePt t="18855" x="3416300" y="1905000"/>
          <p14:tracePt t="18871" x="3409950" y="1905000"/>
          <p14:tracePt t="18887" x="3403600" y="1905000"/>
          <p14:tracePt t="18904" x="3397250" y="1905000"/>
          <p14:tracePt t="18921" x="3390900" y="1905000"/>
          <p14:tracePt t="19324" x="3384550" y="1905000"/>
          <p14:tracePt t="19332" x="3384550" y="1898650"/>
          <p14:tracePt t="19341" x="3378200" y="1898650"/>
          <p14:tracePt t="19361" x="3371850" y="1892300"/>
          <p14:tracePt t="19370" x="3365500" y="1892300"/>
          <p14:tracePt t="19392" x="3359150" y="1892300"/>
          <p14:tracePt t="19413" x="3352800" y="1885950"/>
          <p14:tracePt t="19421" x="3346450" y="1879600"/>
          <p14:tracePt t="19436" x="3340100" y="1873250"/>
          <p14:tracePt t="19453" x="3321050" y="1860550"/>
          <p14:tracePt t="19470" x="3321050" y="1841500"/>
          <p14:tracePt t="19486" x="3308350" y="1797050"/>
          <p14:tracePt t="19503" x="3308350" y="1739900"/>
          <p14:tracePt t="19520" x="3308350" y="1676400"/>
          <p14:tracePt t="19537" x="3327400" y="1606550"/>
          <p14:tracePt t="19553" x="3359150" y="1543050"/>
          <p14:tracePt t="19570" x="3378200" y="1511300"/>
          <p14:tracePt t="19586" x="3397250" y="1485900"/>
          <p14:tracePt t="19603" x="3422650" y="1460500"/>
          <p14:tracePt t="19621" x="3441700" y="1428750"/>
          <p14:tracePt t="19636" x="3460750" y="1416050"/>
          <p14:tracePt t="19652" x="3467100" y="1403350"/>
          <p14:tracePt t="19669" x="3473450" y="1403350"/>
          <p14:tracePt t="19686" x="3479800" y="1390650"/>
          <p14:tracePt t="20634" x="3473450" y="1397000"/>
          <p14:tracePt t="20656" x="3467100" y="1403350"/>
          <p14:tracePt t="20671" x="3460750" y="1403350"/>
          <p14:tracePt t="27999" x="3422650" y="1403350"/>
          <p14:tracePt t="28007" x="3365500" y="1403350"/>
          <p14:tracePt t="28014" x="3314700" y="1403350"/>
          <p14:tracePt t="28023" x="3270250" y="1403350"/>
          <p14:tracePt t="28040" x="3194050" y="1416050"/>
          <p14:tracePt t="28057" x="3111500" y="1441450"/>
          <p14:tracePt t="28074" x="3003550" y="1492250"/>
          <p14:tracePt t="28090" x="2946400" y="1517650"/>
          <p14:tracePt t="28107" x="2895600" y="1543050"/>
          <p14:tracePt t="28123" x="2863850" y="1568450"/>
          <p14:tracePt t="28140" x="2819400" y="1600200"/>
          <p14:tracePt t="28157" x="2800350" y="1612900"/>
          <p14:tracePt t="28173" x="2774950" y="1631950"/>
          <p14:tracePt t="28190" x="2755900" y="1657350"/>
          <p14:tracePt t="28207" x="2724150" y="1701800"/>
          <p14:tracePt t="28223" x="2711450" y="1746250"/>
          <p14:tracePt t="28240" x="2698750" y="1784350"/>
          <p14:tracePt t="28256" x="2692400" y="1828800"/>
          <p14:tracePt t="28273" x="2679700" y="1873250"/>
          <p14:tracePt t="28290" x="2673350" y="1911350"/>
          <p14:tracePt t="28306" x="2667000" y="1943100"/>
          <p14:tracePt t="28323" x="2654300" y="1968500"/>
          <p14:tracePt t="28341" x="2641600" y="2012950"/>
          <p14:tracePt t="28357" x="2635250" y="2032000"/>
          <p14:tracePt t="28373" x="2622550" y="2057400"/>
          <p14:tracePt t="28390" x="2603500" y="2089150"/>
          <p14:tracePt t="28407" x="2590800" y="2120900"/>
          <p14:tracePt t="28423" x="2578100" y="2139950"/>
          <p14:tracePt t="28440" x="2571750" y="2165350"/>
          <p14:tracePt t="28456" x="2565400" y="2184400"/>
          <p14:tracePt t="28473" x="2552700" y="2203450"/>
          <p14:tracePt t="28490" x="2546350" y="2241550"/>
          <p14:tracePt t="28506" x="2520950" y="2266950"/>
          <p14:tracePt t="28523" x="2476500" y="2298700"/>
          <p14:tracePt t="28540" x="2368550" y="2355850"/>
          <p14:tracePt t="28556" x="2286000" y="2393950"/>
          <p14:tracePt t="28573" x="2235200" y="2413000"/>
          <p14:tracePt t="28590" x="2203450" y="2425700"/>
          <p14:tracePt t="28607" x="2178050" y="2432050"/>
          <p14:tracePt t="28623" x="2171700" y="2444750"/>
          <p14:tracePt t="28640" x="2165350" y="2451100"/>
          <p14:tracePt t="28656" x="2159000" y="2451100"/>
          <p14:tracePt t="28673" x="2146300" y="2451100"/>
          <p14:tracePt t="28706" x="2139950" y="2451100"/>
          <p14:tracePt t="28787" x="2139950" y="2457450"/>
          <p14:tracePt t="28795" x="2139950" y="2463800"/>
          <p14:tracePt t="28811" x="2139950" y="2470150"/>
          <p14:tracePt t="28824" x="2139950" y="2482850"/>
          <p14:tracePt t="28840" x="2139950" y="2495550"/>
          <p14:tracePt t="28856" x="2139950" y="2508250"/>
          <p14:tracePt t="28874" x="2139950" y="2520950"/>
          <p14:tracePt t="28893" x="2139950" y="2527300"/>
          <p14:tracePt t="28907" x="2139950" y="2533650"/>
          <p14:tracePt t="28923" x="2139950" y="2540000"/>
          <p14:tracePt t="28939" x="2139950" y="2546350"/>
          <p14:tracePt t="28956" x="2139950" y="2552700"/>
          <p14:tracePt t="28972" x="2139950" y="2559050"/>
          <p14:tracePt t="28988" x="2139950" y="2565400"/>
          <p14:tracePt t="29418" x="2139950" y="2559050"/>
          <p14:tracePt t="29432" x="2146300" y="2559050"/>
          <p14:tracePt t="29442" x="2146300" y="2552700"/>
          <p14:tracePt t="29455" x="2159000" y="2546350"/>
          <p14:tracePt t="29472" x="2178050" y="2540000"/>
          <p14:tracePt t="29488" x="2368550" y="2482850"/>
          <p14:tracePt t="29505" x="2622550" y="2425700"/>
          <p14:tracePt t="29521" x="2730500" y="2406650"/>
          <p14:tracePt t="29538" x="2781300" y="2393950"/>
          <p14:tracePt t="29554" x="2813050" y="2393950"/>
          <p14:tracePt t="29571" x="2838450" y="2387600"/>
          <p14:tracePt t="29588" x="2857500" y="2387600"/>
          <p14:tracePt t="29605" x="3003550" y="2362200"/>
          <p14:tracePt t="29621" x="3175000" y="2355850"/>
          <p14:tracePt t="29638" x="3352800" y="2355850"/>
          <p14:tracePt t="29655" x="3403600" y="2355850"/>
          <p14:tracePt t="29671" x="3429000" y="2355850"/>
          <p14:tracePt t="29688" x="3441700" y="2355850"/>
          <p14:tracePt t="29705" x="3454400" y="2355850"/>
          <p14:tracePt t="29721" x="3460750" y="2355850"/>
          <p14:tracePt t="29738" x="3467100" y="2355850"/>
          <p14:tracePt t="29754" x="3486150" y="2355850"/>
          <p14:tracePt t="29771" x="3543300" y="2343150"/>
          <p14:tracePt t="29788" x="3562350" y="2343150"/>
          <p14:tracePt t="29821" x="3575050" y="2343150"/>
          <p14:tracePt t="29838" x="3613150" y="2336800"/>
          <p14:tracePt t="29854" x="3644900" y="2330450"/>
          <p14:tracePt t="29871" x="3676650" y="2330450"/>
          <p14:tracePt t="29887" x="3733800" y="2330450"/>
          <p14:tracePt t="29904" x="3797300" y="2330450"/>
          <p14:tracePt t="29921" x="3905250" y="2330450"/>
          <p14:tracePt t="29937" x="3975100" y="2330450"/>
          <p14:tracePt t="29954" x="4038600" y="2336800"/>
          <p14:tracePt t="29971" x="4108450" y="2343150"/>
          <p14:tracePt t="29987" x="4210050" y="2355850"/>
          <p14:tracePt t="30004" x="4260850" y="2362200"/>
          <p14:tracePt t="30021" x="4305300" y="2362200"/>
          <p14:tracePt t="30037" x="4356100" y="2368550"/>
          <p14:tracePt t="30054" x="4413250" y="2374900"/>
          <p14:tracePt t="30071" x="4445000" y="2374900"/>
          <p14:tracePt t="30087" x="4470400" y="2374900"/>
          <p14:tracePt t="30104" x="4502150" y="2374900"/>
          <p14:tracePt t="30121" x="4527550" y="2381250"/>
          <p14:tracePt t="30137" x="4533900" y="2381250"/>
          <p14:tracePt t="30154" x="4540250" y="2381250"/>
          <p14:tracePt t="30187" x="4552950" y="2381250"/>
          <p14:tracePt t="30220" x="4616450" y="2387600"/>
          <p14:tracePt t="30237" x="4724400" y="2413000"/>
          <p14:tracePt t="30253" x="4953000" y="2495550"/>
          <p14:tracePt t="30270" x="5111750" y="2584450"/>
          <p14:tracePt t="30287" x="5219700" y="2647950"/>
          <p14:tracePt t="30303" x="5270500" y="2686050"/>
          <p14:tracePt t="30320" x="5302250" y="2698750"/>
          <p14:tracePt t="30722" x="5346700" y="2698750"/>
          <p14:tracePt t="30729" x="5378450" y="2698750"/>
          <p14:tracePt t="30737" x="5403850" y="2698750"/>
          <p14:tracePt t="30753" x="5429250" y="2698750"/>
          <p14:tracePt t="30770" x="5441950" y="2698750"/>
          <p14:tracePt t="30786" x="5461000" y="2698750"/>
          <p14:tracePt t="30803" x="5549900" y="2698750"/>
          <p14:tracePt t="30820" x="5708650" y="2698750"/>
          <p14:tracePt t="30836" x="5848350" y="2698750"/>
          <p14:tracePt t="30853" x="5962650" y="2698750"/>
          <p14:tracePt t="30869" x="6070600" y="2698750"/>
          <p14:tracePt t="30886" x="6096000" y="2698750"/>
          <p14:tracePt t="30903" x="6108700" y="2698750"/>
          <p14:tracePt t="30919" x="6115050" y="2698750"/>
          <p14:tracePt t="30936" x="6165850" y="2692400"/>
          <p14:tracePt t="30953" x="6235700" y="2686050"/>
          <p14:tracePt t="30969" x="6299200" y="2686050"/>
          <p14:tracePt t="30986" x="6350000" y="2686050"/>
          <p14:tracePt t="31002" x="6419850" y="2686050"/>
          <p14:tracePt t="31019" x="6470650" y="2692400"/>
          <p14:tracePt t="31035" x="6527800" y="2692400"/>
          <p14:tracePt t="31053" x="6597650" y="2692400"/>
          <p14:tracePt t="31069" x="6692900" y="2686050"/>
          <p14:tracePt t="31086" x="6724650" y="2686050"/>
          <p14:tracePt t="31103" x="6750050" y="2679700"/>
          <p14:tracePt t="31120" x="6762750" y="2679700"/>
          <p14:tracePt t="31137" x="6788150" y="2673350"/>
          <p14:tracePt t="31153" x="6845300" y="2654300"/>
          <p14:tracePt t="31169" x="6915150" y="2628900"/>
          <p14:tracePt t="31186" x="7010400" y="2609850"/>
          <p14:tracePt t="31203" x="7099300" y="2597150"/>
          <p14:tracePt t="31219" x="7137400" y="2597150"/>
          <p14:tracePt t="31236" x="7156450" y="2590800"/>
          <p14:tracePt t="31253" x="7181850" y="2584450"/>
          <p14:tracePt t="31269" x="7226300" y="2571750"/>
          <p14:tracePt t="31286" x="7315200" y="2571750"/>
          <p14:tracePt t="31303" x="7378700" y="2571750"/>
          <p14:tracePt t="31319" x="7410450" y="2571750"/>
          <p14:tracePt t="31337" x="7442200" y="2571750"/>
          <p14:tracePt t="31353" x="7454900" y="2571750"/>
          <p14:tracePt t="31386" x="7461250" y="2571750"/>
          <p14:tracePt t="31403" x="7467600" y="2571750"/>
          <p14:tracePt t="31768" x="7467600" y="2578100"/>
          <p14:tracePt t="31857" x="7467600" y="2584450"/>
          <p14:tracePt t="31909" x="7467600" y="2590800"/>
          <p14:tracePt t="31917" x="7467600" y="2597150"/>
          <p14:tracePt t="31975" x="7467600" y="2603500"/>
          <p14:tracePt t="32532" x="7467600" y="2609850"/>
          <p14:tracePt t="32540" x="7461250" y="2609850"/>
          <p14:tracePt t="32556" x="7461250" y="2616200"/>
          <p14:tracePt t="32568" x="7461250" y="2622550"/>
          <p14:tracePt t="32585" x="7461250" y="2628900"/>
          <p14:tracePt t="42062" x="7454900" y="2628900"/>
          <p14:tracePt t="42114" x="7448550" y="2628900"/>
          <p14:tracePt t="42122" x="7442200" y="2628900"/>
          <p14:tracePt t="43169" x="7442200" y="2622550"/>
          <p14:tracePt t="64609" x="7423150" y="2622550"/>
          <p14:tracePt t="64619" x="7397750" y="2622550"/>
          <p14:tracePt t="64639" x="7207250" y="2565400"/>
          <p14:tracePt t="64655" x="7073900" y="2514600"/>
          <p14:tracePt t="64672" x="6946900" y="2457450"/>
          <p14:tracePt t="64689" x="6737350" y="2393950"/>
          <p14:tracePt t="64705" x="6629400" y="2349500"/>
          <p14:tracePt t="64721" x="6559550" y="2330450"/>
          <p14:tracePt t="64739" x="6508750" y="2311400"/>
          <p14:tracePt t="64756" x="6457950" y="2292350"/>
          <p14:tracePt t="64772" x="6438900" y="2286000"/>
          <p14:tracePt t="64788" x="6432550" y="2279650"/>
          <p14:tracePt t="64805" x="6426200" y="2273300"/>
          <p14:tracePt t="64823" x="6419850" y="2273300"/>
          <p14:tracePt t="64839" x="6413500" y="2266950"/>
          <p14:tracePt t="64854" x="6394450" y="2260600"/>
          <p14:tracePt t="64871" x="6350000" y="2254250"/>
          <p14:tracePt t="64875" x="6318250" y="2254250"/>
          <p14:tracePt t="64887" x="6292850" y="2254250"/>
          <p14:tracePt t="64904" x="6210300" y="2254250"/>
          <p14:tracePt t="64920" x="6165850" y="2260600"/>
          <p14:tracePt t="64937" x="6127750" y="2273300"/>
          <p14:tracePt t="64954" x="6108700" y="2286000"/>
          <p14:tracePt t="64970" x="6076950" y="2311400"/>
          <p14:tracePt t="64987" x="6051550" y="2336800"/>
          <p14:tracePt t="65004" x="6032500" y="2387600"/>
          <p14:tracePt t="65020" x="6019800" y="2501900"/>
          <p14:tracePt t="65037" x="6013450" y="2628900"/>
          <p14:tracePt t="65054" x="6013450" y="2692400"/>
          <p14:tracePt t="65070" x="6013450" y="2781300"/>
          <p14:tracePt t="65087" x="6013450" y="2851150"/>
          <p14:tracePt t="65104" x="6019800" y="2921000"/>
          <p14:tracePt t="65120" x="6026150" y="2971800"/>
          <p14:tracePt t="65137" x="6032500" y="2997200"/>
          <p14:tracePt t="65154" x="6032500" y="3016250"/>
          <p14:tracePt t="65171" x="6038850" y="3048000"/>
          <p14:tracePt t="65187" x="6045200" y="3067050"/>
          <p14:tracePt t="65204" x="6051550" y="3073400"/>
          <p14:tracePt t="65220" x="6051550" y="3079750"/>
          <p14:tracePt t="65253" x="6057900" y="3079750"/>
          <p14:tracePt t="65645" x="6083300" y="3086100"/>
          <p14:tracePt t="65653" x="6102350" y="3092450"/>
          <p14:tracePt t="65660" x="6121400" y="3098800"/>
          <p14:tracePt t="65669" x="6127750" y="3105150"/>
          <p14:tracePt t="65686" x="6146800" y="3105150"/>
          <p14:tracePt t="65702" x="6184900" y="3098800"/>
          <p14:tracePt t="65720" x="6242050" y="3079750"/>
          <p14:tracePt t="65736" x="6261100" y="3067050"/>
          <p14:tracePt t="65753" x="6305550" y="3048000"/>
          <p14:tracePt t="65769" x="6343650" y="3028950"/>
          <p14:tracePt t="65786" x="6381750" y="3009900"/>
          <p14:tracePt t="65803" x="6457950" y="2990850"/>
          <p14:tracePt t="65819" x="6610350" y="2971800"/>
          <p14:tracePt t="65836" x="6731000" y="2959100"/>
          <p14:tracePt t="65853" x="6788150" y="2959100"/>
          <p14:tracePt t="65869" x="6807200" y="2959100"/>
          <p14:tracePt t="65886" x="6813550" y="2959100"/>
          <p14:tracePt t="65902" x="6819900" y="2959100"/>
          <p14:tracePt t="65919" x="6826250" y="2959100"/>
          <p14:tracePt t="66894" x="6877050" y="2901950"/>
          <p14:tracePt t="66901" x="6972300" y="2819400"/>
          <p14:tracePt t="66912" x="7042150" y="2749550"/>
          <p14:tracePt t="66923" x="7137400" y="2673350"/>
          <p14:tracePt t="66935" x="7162800" y="2660650"/>
          <p14:tracePt t="66952" x="7188200" y="2647950"/>
          <p14:tracePt t="66968" x="7200900" y="2647950"/>
          <p14:tracePt t="66985" x="7207250" y="2647950"/>
          <p14:tracePt t="67001" x="7213600" y="2647950"/>
          <p14:tracePt t="67019" x="7219950" y="2647950"/>
          <p14:tracePt t="67035" x="7226300" y="2647950"/>
          <p14:tracePt t="67051" x="7239000" y="2647950"/>
          <p14:tracePt t="67068" x="7258050" y="2641600"/>
          <p14:tracePt t="67085" x="7277100" y="2622550"/>
          <p14:tracePt t="67101" x="7296150" y="2590800"/>
          <p14:tracePt t="67118" x="7321550" y="2559050"/>
          <p14:tracePt t="67135" x="7346950" y="2520950"/>
          <p14:tracePt t="67152" x="7385050" y="2444750"/>
          <p14:tracePt t="67168" x="7435850" y="2387600"/>
          <p14:tracePt t="67184" x="7493000" y="2330450"/>
          <p14:tracePt t="67201" x="7524750" y="2292350"/>
          <p14:tracePt t="67219" x="7550150" y="2260600"/>
          <p14:tracePt t="67234" x="7556500" y="2260600"/>
          <p14:tracePt t="67251" x="7562850" y="2247900"/>
          <p14:tracePt t="67284" x="7562850" y="2241550"/>
          <p14:tracePt t="67375" x="7562850" y="2235200"/>
          <p14:tracePt t="67747" x="7562850" y="2222500"/>
          <p14:tracePt t="67755" x="7562850" y="2209800"/>
          <p14:tracePt t="67768" x="7562850" y="2184400"/>
          <p14:tracePt t="67784" x="7562850" y="2165350"/>
          <p14:tracePt t="67800" x="7562850" y="2146300"/>
          <p14:tracePt t="67817" x="7569200" y="2120900"/>
          <p14:tracePt t="67835" x="7575550" y="2095500"/>
          <p14:tracePt t="67851" x="7575550" y="2082800"/>
          <p14:tracePt t="67867" x="7575550" y="2076450"/>
          <p14:tracePt t="67883" x="7575550" y="2070100"/>
          <p14:tracePt t="67900" x="7575550" y="2063750"/>
          <p14:tracePt t="67917" x="7588250" y="2051050"/>
          <p14:tracePt t="67933" x="7588250" y="2038350"/>
          <p14:tracePt t="67950" x="7588250" y="2032000"/>
          <p14:tracePt t="67966" x="7588250" y="2025650"/>
          <p14:tracePt t="67983" x="7588250" y="2019300"/>
          <p14:tracePt t="67999" x="7588250" y="2006600"/>
          <p14:tracePt t="68033" x="7588250" y="2000250"/>
          <p14:tracePt t="68087" x="7588250" y="1993900"/>
          <p14:tracePt t="68926" x="7588250" y="2000250"/>
          <p14:tracePt t="68941" x="7588250" y="2006600"/>
          <p14:tracePt t="68958" x="7581900" y="2012950"/>
          <p14:tracePt t="68965" x="7581900" y="2019300"/>
          <p14:tracePt t="68987" x="7581900" y="2025650"/>
          <p14:tracePt t="69000" x="7581900" y="2032000"/>
          <p14:tracePt t="69022" x="7581900" y="2038350"/>
          <p14:tracePt t="69031" x="7581900" y="2044700"/>
          <p14:tracePt t="69053" x="7581900" y="2051050"/>
          <p14:tracePt t="71500" x="7581900" y="2070100"/>
          <p14:tracePt t="71508" x="7581900" y="2101850"/>
          <p14:tracePt t="71517" x="7588250" y="2133600"/>
          <p14:tracePt t="71529" x="7607300" y="2222500"/>
          <p14:tracePt t="71544" x="7620000" y="2355850"/>
          <p14:tracePt t="71561" x="7645400" y="2508250"/>
          <p14:tracePt t="71578" x="7664450" y="2603500"/>
          <p14:tracePt t="71595" x="7670800" y="2755900"/>
          <p14:tracePt t="71611" x="7658100" y="2882900"/>
          <p14:tracePt t="71628" x="7658100" y="2990850"/>
          <p14:tracePt t="71644" x="7658100" y="3060700"/>
          <p14:tracePt t="71661" x="7645400" y="3105150"/>
          <p14:tracePt t="71678" x="7639050" y="3136900"/>
          <p14:tracePt t="71694" x="7626350" y="3175000"/>
          <p14:tracePt t="71711" x="7600950" y="3213100"/>
          <p14:tracePt t="71728" x="7562850" y="3295650"/>
          <p14:tracePt t="71744" x="7518400" y="3359150"/>
          <p14:tracePt t="71761" x="7467600" y="3441700"/>
          <p14:tracePt t="71777" x="7404100" y="3517900"/>
          <p14:tracePt t="71795" x="7334250" y="3587750"/>
          <p14:tracePt t="71811" x="7150100" y="3721100"/>
          <p14:tracePt t="71828" x="7042150" y="3778250"/>
          <p14:tracePt t="71844" x="6965950" y="3810000"/>
          <p14:tracePt t="71861" x="6883400" y="3816350"/>
          <p14:tracePt t="71867" x="6832600" y="3810000"/>
          <p14:tracePt t="71878" x="6705600" y="3765550"/>
          <p14:tracePt t="71896" x="6616700" y="3733800"/>
          <p14:tracePt t="71911" x="6553200" y="3708400"/>
          <p14:tracePt t="71928" x="6502400" y="3676650"/>
          <p14:tracePt t="71944" x="6470650" y="3670300"/>
          <p14:tracePt t="71961" x="6451600" y="3644900"/>
          <p14:tracePt t="71977" x="6426200" y="3606800"/>
          <p14:tracePt t="71994" x="6400800" y="3568700"/>
          <p14:tracePt t="72011" x="6381750" y="3517900"/>
          <p14:tracePt t="72028" x="6375400" y="3486150"/>
          <p14:tracePt t="72044" x="6375400" y="3454400"/>
          <p14:tracePt t="72061" x="6400800" y="3422650"/>
          <p14:tracePt t="72077" x="6553200" y="3327400"/>
          <p14:tracePt t="72094" x="6705600" y="3270250"/>
          <p14:tracePt t="72111" x="6870700" y="3219450"/>
          <p14:tracePt t="72127" x="7042150" y="3181350"/>
          <p14:tracePt t="72144" x="7213600" y="3168650"/>
          <p14:tracePt t="72161" x="7270750" y="3168650"/>
          <p14:tracePt t="72177" x="7308850" y="3168650"/>
          <p14:tracePt t="72194" x="7327900" y="3168650"/>
          <p14:tracePt t="72211" x="7346950" y="3168650"/>
          <p14:tracePt t="72227" x="7366000" y="3175000"/>
          <p14:tracePt t="72244" x="7378700" y="3175000"/>
          <p14:tracePt t="72260" x="7404100" y="3175000"/>
          <p14:tracePt t="72278" x="7467600" y="3155950"/>
          <p14:tracePt t="72294" x="7550150" y="3086100"/>
          <p14:tracePt t="72310" x="7645400" y="2990850"/>
          <p14:tracePt t="72327" x="7727950" y="2901950"/>
          <p14:tracePt t="72344" x="7835900" y="2755900"/>
          <p14:tracePt t="72360" x="7893050" y="2641600"/>
          <p14:tracePt t="72377" x="7931150" y="2546350"/>
          <p14:tracePt t="72393" x="7943850" y="2501900"/>
          <p14:tracePt t="72411" x="7943850" y="2444750"/>
          <p14:tracePt t="72427" x="7937500" y="2406650"/>
          <p14:tracePt t="72443" x="7931150" y="2387600"/>
          <p14:tracePt t="72460" x="7924800" y="2374900"/>
          <p14:tracePt t="72478" x="7918450" y="2368550"/>
          <p14:tracePt t="72493" x="7918450" y="2355850"/>
          <p14:tracePt t="72527" x="7912100" y="2355850"/>
          <p14:tracePt t="72544" x="7905750" y="2368550"/>
          <p14:tracePt t="72560" x="7886700" y="2508250"/>
          <p14:tracePt t="72576" x="7874000" y="2597150"/>
          <p14:tracePt t="72593" x="7867650" y="2667000"/>
          <p14:tracePt t="72610" x="7867650" y="2730500"/>
          <p14:tracePt t="72627" x="7867650" y="2781300"/>
          <p14:tracePt t="72643" x="7867650" y="2800350"/>
          <p14:tracePt t="72660" x="7867650" y="2813050"/>
          <p14:tracePt t="72678" x="7861300" y="2813050"/>
          <p14:tracePt t="72693" x="7848600" y="2800350"/>
          <p14:tracePt t="72710" x="7804150" y="2717800"/>
          <p14:tracePt t="72726" x="7785100" y="2616200"/>
          <p14:tracePt t="72743" x="7772400" y="2552700"/>
          <p14:tracePt t="72760" x="7759700" y="2489200"/>
          <p14:tracePt t="72776" x="7759700" y="2476500"/>
          <p14:tracePt t="72793" x="7759700" y="2470150"/>
          <p14:tracePt t="72818" x="7759700" y="2476500"/>
          <p14:tracePt t="72826" x="7759700" y="2514600"/>
          <p14:tracePt t="72842" x="7759700" y="2616200"/>
          <p14:tracePt t="72859" x="7747000" y="2749550"/>
          <p14:tracePt t="72875" x="7734300" y="2921000"/>
          <p14:tracePt t="72879" x="7734300" y="2997200"/>
          <p14:tracePt t="72893" x="7734300" y="3105150"/>
          <p14:tracePt t="72909" x="7734300" y="3162300"/>
          <p14:tracePt t="72926" x="7721600" y="3219450"/>
          <p14:tracePt t="72942" x="7715250" y="3263900"/>
          <p14:tracePt t="72959" x="7708900" y="3302000"/>
          <p14:tracePt t="72976" x="7708900" y="3314700"/>
          <p14:tracePt t="72992" x="7708900" y="3321050"/>
          <p14:tracePt t="73009" x="7708900" y="3327400"/>
          <p14:tracePt t="73026" x="7708900" y="3333750"/>
          <p14:tracePt t="88807" x="7645400" y="3340100"/>
          <p14:tracePt t="88814" x="7556500" y="3352800"/>
          <p14:tracePt t="88824" x="7461250" y="3365500"/>
          <p14:tracePt t="88837" x="7232650" y="3390900"/>
          <p14:tracePt t="88855" x="6902450" y="3435350"/>
          <p14:tracePt t="88871" x="6718300" y="3454400"/>
          <p14:tracePt t="88879" x="6616700" y="3473450"/>
          <p14:tracePt t="88887" x="6527800" y="3479800"/>
          <p14:tracePt t="88903" x="6388100" y="3505200"/>
          <p14:tracePt t="88920" x="6280150" y="3524250"/>
          <p14:tracePt t="88937" x="6115050" y="3556000"/>
          <p14:tracePt t="88953" x="6019800" y="3581400"/>
          <p14:tracePt t="88969" x="5943600" y="3594100"/>
          <p14:tracePt t="88986" x="5873750" y="3619500"/>
          <p14:tracePt t="89003" x="5778500" y="3651250"/>
          <p14:tracePt t="89019" x="5664200" y="3689350"/>
          <p14:tracePt t="89036" x="5492750" y="3790950"/>
          <p14:tracePt t="89053" x="5340350" y="3892550"/>
          <p14:tracePt t="89069" x="5143500" y="4051300"/>
          <p14:tracePt t="89086" x="5073650" y="4108450"/>
          <p14:tracePt t="89103" x="4984750" y="4203700"/>
          <p14:tracePt t="89119" x="4933950" y="4248150"/>
          <p14:tracePt t="89420" x="4889500" y="4235450"/>
          <p14:tracePt t="89428" x="4826000" y="4222750"/>
          <p14:tracePt t="89436" x="4756150" y="4203700"/>
          <p14:tracePt t="89453" x="4648200" y="4178300"/>
          <p14:tracePt t="89469" x="4559300" y="4159250"/>
          <p14:tracePt t="89486" x="4470400" y="4133850"/>
          <p14:tracePt t="89502" x="4445000" y="4121150"/>
          <p14:tracePt t="89519" x="4425950" y="4114800"/>
          <p14:tracePt t="89553" x="4413250" y="4114800"/>
          <p14:tracePt t="89569" x="4406900" y="4114800"/>
          <p14:tracePt t="89586" x="4400550" y="4108450"/>
          <p14:tracePt t="89603" x="4394200" y="4108450"/>
          <p14:tracePt t="89620" x="4394200" y="4083050"/>
          <p14:tracePt t="89636" x="4394200" y="4064000"/>
          <p14:tracePt t="89653" x="4413250" y="4032250"/>
          <p14:tracePt t="89669" x="4419600" y="4019550"/>
          <p14:tracePt t="89686" x="4432300" y="4000500"/>
          <p14:tracePt t="89702" x="4432300" y="3994150"/>
          <p14:tracePt t="89719" x="4432300" y="3987800"/>
          <p14:tracePt t="89735" x="4432300" y="3981450"/>
          <p14:tracePt t="89796" x="4432300" y="3975100"/>
          <p14:tracePt t="89805" x="4432300" y="3968750"/>
          <p14:tracePt t="89811" x="4438650" y="3968750"/>
          <p14:tracePt t="89819" x="4438650" y="3962400"/>
          <p14:tracePt t="89834" x="4445000" y="3943350"/>
          <p14:tracePt t="89851" x="4457700" y="3905250"/>
          <p14:tracePt t="89868" x="4464050" y="3873500"/>
          <p14:tracePt t="89871" x="4470400" y="3848100"/>
          <p14:tracePt t="89885" x="4476750" y="3810000"/>
          <p14:tracePt t="89901" x="4476750" y="3797300"/>
          <p14:tracePt t="89918" x="4476750" y="3790950"/>
          <p14:tracePt t="89935" x="4476750" y="3778250"/>
          <p14:tracePt t="89951" x="4476750" y="3771900"/>
          <p14:tracePt t="89968" x="4476750" y="3746500"/>
          <p14:tracePt t="89985" x="4476750" y="3727450"/>
          <p14:tracePt t="90001" x="4476750" y="3708400"/>
          <p14:tracePt t="90018" x="4476750" y="3695700"/>
          <p14:tracePt t="90034" x="4476750" y="3683000"/>
          <p14:tracePt t="90051" x="4476750" y="3676650"/>
          <p14:tracePt t="90084" x="4476750" y="3670300"/>
          <p14:tracePt t="90434" x="4470400" y="3670300"/>
          <p14:tracePt t="90441" x="4470400" y="3676650"/>
          <p14:tracePt t="90450" x="4470400" y="3683000"/>
          <p14:tracePt t="90467" x="4464050" y="3689350"/>
          <p14:tracePt t="90484" x="4464050" y="3708400"/>
          <p14:tracePt t="90501" x="4457700" y="3740150"/>
          <p14:tracePt t="90517" x="4451350" y="3759200"/>
          <p14:tracePt t="90534" x="4445000" y="3771900"/>
          <p14:tracePt t="90550" x="4438650" y="3784600"/>
          <p14:tracePt t="90567" x="4432300" y="3797300"/>
          <p14:tracePt t="90584" x="4425950" y="3822700"/>
          <p14:tracePt t="90600" x="4413250" y="3835400"/>
          <p14:tracePt t="90617" x="4413250" y="3841750"/>
          <p14:tracePt t="90650" x="4413250" y="3854450"/>
          <p14:tracePt t="90667" x="4413250" y="3860800"/>
          <p14:tracePt t="90683" x="4413250" y="3867150"/>
          <p14:tracePt t="90700" x="4413250" y="3873500"/>
          <p14:tracePt t="92979" x="4419600" y="3873500"/>
          <p14:tracePt t="92987" x="4425950" y="3867150"/>
          <p14:tracePt t="92997" x="4445000" y="3854450"/>
          <p14:tracePt t="93014" x="4527550" y="3835400"/>
          <p14:tracePt t="93031" x="4845050" y="3803650"/>
          <p14:tracePt t="93047" x="5067300" y="3816350"/>
          <p14:tracePt t="93064" x="5213350" y="3816350"/>
          <p14:tracePt t="93081" x="5314950" y="3816350"/>
          <p14:tracePt t="93098" x="5422900" y="3816350"/>
          <p14:tracePt t="93114" x="5461000" y="3810000"/>
          <p14:tracePt t="93131" x="5499100" y="3810000"/>
          <p14:tracePt t="93147" x="5530850" y="3803650"/>
          <p14:tracePt t="93164" x="5562600" y="3790950"/>
          <p14:tracePt t="93180" x="5588000" y="3784600"/>
          <p14:tracePt t="93197" x="5607050" y="3771900"/>
          <p14:tracePt t="93214" x="5626100" y="3765550"/>
          <p14:tracePt t="93232" x="5689600" y="3746500"/>
          <p14:tracePt t="93247" x="5746750" y="3740150"/>
          <p14:tracePt t="93264" x="5797550" y="3727450"/>
          <p14:tracePt t="93280" x="5848350" y="3721100"/>
          <p14:tracePt t="93298" x="6013450" y="3721100"/>
          <p14:tracePt t="93314" x="6102350" y="3733800"/>
          <p14:tracePt t="93330" x="6191250" y="3759200"/>
          <p14:tracePt t="93347" x="6305550" y="3810000"/>
          <p14:tracePt t="93365" x="6388100" y="3835400"/>
          <p14:tracePt t="97704" x="6375400" y="3848100"/>
          <p14:tracePt t="97712" x="6330950" y="3854450"/>
          <p14:tracePt t="97724" x="6267450" y="3860800"/>
          <p14:tracePt t="97742" x="6032500" y="3879850"/>
          <p14:tracePt t="97758" x="5861050" y="3879850"/>
          <p14:tracePt t="97774" x="5695950" y="3879850"/>
          <p14:tracePt t="97791" x="5556250" y="3898900"/>
          <p14:tracePt t="97809" x="5391150" y="3911600"/>
          <p14:tracePt t="97824" x="5283200" y="3917950"/>
          <p14:tracePt t="97840" x="5168900" y="3930650"/>
          <p14:tracePt t="97857" x="5080000" y="3943350"/>
          <p14:tracePt t="97875" x="4978400" y="3956050"/>
          <p14:tracePt t="97890" x="4921250" y="3962400"/>
          <p14:tracePt t="97907" x="4851400" y="3968750"/>
          <p14:tracePt t="97924" x="4756150" y="3975100"/>
          <p14:tracePt t="97941" x="4610100" y="3981450"/>
          <p14:tracePt t="97957" x="4546600" y="3981450"/>
          <p14:tracePt t="97974" x="4502150" y="3981450"/>
          <p14:tracePt t="97990" x="4445000" y="3987800"/>
          <p14:tracePt t="98007" x="4343400" y="4000500"/>
          <p14:tracePt t="98024" x="4254500" y="4025900"/>
          <p14:tracePt t="98040" x="4133850" y="4051300"/>
          <p14:tracePt t="98057" x="4089400" y="4057650"/>
          <p14:tracePt t="98075" x="4070350" y="4064000"/>
          <p14:tracePt t="98090" x="4057650" y="4083050"/>
          <p14:tracePt t="98107" x="4044950" y="4089400"/>
          <p14:tracePt t="98123" x="4044950" y="4102100"/>
          <p14:tracePt t="98141" x="4032250" y="4114800"/>
          <p14:tracePt t="98157" x="4025900" y="4114800"/>
          <p14:tracePt t="98173" x="4025900" y="4108450"/>
          <p14:tracePt t="98190" x="4038600" y="4070350"/>
          <p14:tracePt t="98535" x="4025900" y="4070350"/>
          <p14:tracePt t="98543" x="4013200" y="4070350"/>
          <p14:tracePt t="98556" x="3981450" y="4064000"/>
          <p14:tracePt t="98573" x="3956050" y="4057650"/>
          <p14:tracePt t="98589" x="3930650" y="4051300"/>
          <p14:tracePt t="98606" x="3911600" y="4038600"/>
          <p14:tracePt t="98623" x="3892550" y="4032250"/>
          <p14:tracePt t="98639" x="3886200" y="4025900"/>
          <p14:tracePt t="98656" x="3879850" y="4019550"/>
          <p14:tracePt t="98673" x="3873500" y="4013200"/>
          <p14:tracePt t="98690" x="3867150" y="4006850"/>
          <p14:tracePt t="98706" x="3854450" y="4000500"/>
          <p14:tracePt t="98723" x="3854450" y="3994150"/>
          <p14:tracePt t="98824" x="3879850" y="3994150"/>
          <p14:tracePt t="98832" x="3917950" y="3994150"/>
          <p14:tracePt t="98841" x="3987800" y="4000500"/>
          <p14:tracePt t="98855" x="4057650" y="4025900"/>
          <p14:tracePt t="98872" x="4076700" y="4032250"/>
          <p14:tracePt t="98878" x="4089400" y="4038600"/>
          <p14:tracePt t="98889" x="4095750" y="4038600"/>
          <p14:tracePt t="98906" x="4114800" y="4038600"/>
          <p14:tracePt t="98923" x="4127500" y="4038600"/>
          <p14:tracePt t="98939" x="4146550" y="4038600"/>
          <p14:tracePt t="98956" x="4191000" y="4044950"/>
          <p14:tracePt t="98973" x="4337050" y="4057650"/>
          <p14:tracePt t="98989" x="4457700" y="4057650"/>
          <p14:tracePt t="99005" x="4540250" y="4057650"/>
          <p14:tracePt t="99022" x="4610100" y="4057650"/>
          <p14:tracePt t="99039" x="4699000" y="4044950"/>
          <p14:tracePt t="99056" x="4787900" y="4044950"/>
          <p14:tracePt t="99072" x="4883150" y="4044950"/>
          <p14:tracePt t="99088" x="4959350" y="4051300"/>
          <p14:tracePt t="99106" x="5010150" y="4051300"/>
          <p14:tracePt t="99122" x="5029200" y="4051300"/>
          <p14:tracePt t="99139" x="5041900" y="4051300"/>
          <p14:tracePt t="99155" x="5048250" y="4051300"/>
          <p14:tracePt t="99173" x="5060950" y="4044950"/>
          <p14:tracePt t="99188" x="5067300" y="4032250"/>
          <p14:tracePt t="99205" x="5080000" y="4032250"/>
          <p14:tracePt t="99222" x="5080000" y="4025900"/>
          <p14:tracePt t="99239" x="5092700" y="4025900"/>
          <p14:tracePt t="99272" x="5099050" y="4013200"/>
          <p14:tracePt t="101027" x="5092700" y="4013200"/>
          <p14:tracePt t="101042" x="5086350" y="4013200"/>
          <p14:tracePt t="101064" x="5080000" y="4013200"/>
          <p14:tracePt t="101072" x="5073650" y="4019550"/>
          <p14:tracePt t="101088" x="5073650" y="4025900"/>
          <p14:tracePt t="101103" x="5067300" y="4025900"/>
          <p14:tracePt t="101119" x="5054600" y="4038600"/>
          <p14:tracePt t="101153" x="5041900" y="4051300"/>
          <p14:tracePt t="101169" x="5041900" y="4057650"/>
          <p14:tracePt t="101185" x="5029200" y="4064000"/>
          <p14:tracePt t="101202" x="5022850" y="4076700"/>
          <p14:tracePt t="101219" x="5003800" y="4089400"/>
          <p14:tracePt t="101235" x="4991100" y="4102100"/>
          <p14:tracePt t="101252" x="4972050" y="4114800"/>
          <p14:tracePt t="101269" x="4946650" y="4127500"/>
          <p14:tracePt t="101286" x="4914900" y="4152900"/>
          <p14:tracePt t="101302" x="4889500" y="4165600"/>
          <p14:tracePt t="101319" x="4857750" y="4178300"/>
          <p14:tracePt t="101336" x="4838700" y="4197350"/>
          <p14:tracePt t="101353" x="4787900" y="4229100"/>
          <p14:tracePt t="101369" x="4768850" y="4248150"/>
          <p14:tracePt t="101385" x="4730750" y="4273550"/>
          <p14:tracePt t="101402" x="4699000" y="4298950"/>
          <p14:tracePt t="101419" x="4654550" y="4343400"/>
          <p14:tracePt t="101435" x="4616450" y="4381500"/>
          <p14:tracePt t="101452" x="4584700" y="4413250"/>
          <p14:tracePt t="101468" x="4552950" y="4451350"/>
          <p14:tracePt t="101486" x="4521200" y="4483100"/>
          <p14:tracePt t="101502" x="4483100" y="4521200"/>
          <p14:tracePt t="101519" x="4470400" y="4540250"/>
          <p14:tracePt t="101535" x="4445000" y="4552950"/>
          <p14:tracePt t="101552" x="4425950" y="4565650"/>
          <p14:tracePt t="101568" x="4387850" y="4591050"/>
          <p14:tracePt t="101585" x="4349750" y="4610100"/>
          <p14:tracePt t="101602" x="4311650" y="4622800"/>
          <p14:tracePt t="101618" x="4273550" y="4641850"/>
          <p14:tracePt t="101635" x="4210050" y="4679950"/>
          <p14:tracePt t="101651" x="4184650" y="4718050"/>
          <p14:tracePt t="101668" x="4146550" y="4756150"/>
          <p14:tracePt t="101685" x="4102100" y="4794250"/>
          <p14:tracePt t="101702" x="4032250" y="4857750"/>
          <p14:tracePt t="101718" x="3987800" y="4895850"/>
          <p14:tracePt t="101735" x="3943350" y="4940300"/>
          <p14:tracePt t="101751" x="3905250" y="4965700"/>
          <p14:tracePt t="101768" x="3829050" y="5041900"/>
          <p14:tracePt t="101785" x="3778250" y="5111750"/>
          <p14:tracePt t="101801" x="3727450" y="5175250"/>
          <p14:tracePt t="101818" x="3695700" y="5232400"/>
          <p14:tracePt t="102296" x="3689350" y="5232400"/>
          <p14:tracePt t="102304" x="3683000" y="5232400"/>
          <p14:tracePt t="102317" x="3670300" y="5238750"/>
          <p14:tracePt t="102334" x="3657600" y="5245100"/>
          <p14:tracePt t="102350" x="3638550" y="5251450"/>
          <p14:tracePt t="102367" x="3625850" y="5264150"/>
          <p14:tracePt t="102372" x="3613150" y="5270500"/>
          <p14:tracePt t="102385" x="3594100" y="5283200"/>
          <p14:tracePt t="102400" x="3568700" y="5302250"/>
          <p14:tracePt t="102417" x="3536950" y="5321300"/>
          <p14:tracePt t="102434" x="3498850" y="5334000"/>
          <p14:tracePt t="102451" x="3416300" y="5384800"/>
          <p14:tracePt t="102467" x="3352800" y="5416550"/>
          <p14:tracePt t="102484" x="3251200" y="5454650"/>
          <p14:tracePt t="102829" x="3238500" y="5461000"/>
          <p14:tracePt t="102838" x="3213100" y="5473700"/>
          <p14:tracePt t="102850" x="3187700" y="5486400"/>
          <p14:tracePt t="102866" x="3098800" y="5524500"/>
          <p14:tracePt t="102884" x="3041650" y="5556250"/>
          <p14:tracePt t="102890" x="3016250" y="5556250"/>
          <p14:tracePt t="102900" x="2990850" y="5575300"/>
          <p14:tracePt t="102916" x="2952750" y="5581650"/>
          <p14:tracePt t="102934" x="2921000" y="5607050"/>
          <p14:tracePt t="102950" x="2908300" y="5619750"/>
          <p14:tracePt t="102966" x="2895600" y="5645150"/>
          <p14:tracePt t="102983" x="2876550" y="5676900"/>
          <p14:tracePt t="103000" x="2863850" y="5746750"/>
          <p14:tracePt t="103017" x="2851150" y="5784850"/>
          <p14:tracePt t="103033" x="2844800" y="5835650"/>
          <p14:tracePt t="103050" x="2844800" y="5861050"/>
          <p14:tracePt t="103067" x="2844800" y="5899150"/>
          <p14:tracePt t="103083" x="2844800" y="5905500"/>
          <p14:tracePt t="103099" x="2838450" y="5930900"/>
          <p14:tracePt t="103116" x="2832100" y="5949950"/>
          <p14:tracePt t="103134" x="2813050" y="5981700"/>
          <p14:tracePt t="103150" x="2813050" y="6000750"/>
          <p14:tracePt t="103166" x="2800350" y="6026150"/>
          <p14:tracePt t="103183" x="2787650" y="6045200"/>
          <p14:tracePt t="103200" x="2774950" y="6076950"/>
          <p14:tracePt t="103216" x="2768600" y="6102350"/>
          <p14:tracePt t="103233" x="2749550" y="6121400"/>
          <p14:tracePt t="103250" x="2730500" y="6153150"/>
          <p14:tracePt t="103266" x="2711450" y="6191250"/>
          <p14:tracePt t="103282" x="2698750" y="6210300"/>
          <p14:tracePt t="103299" x="2679700" y="6235700"/>
          <p14:tracePt t="103315" x="2667000" y="6254750"/>
          <p14:tracePt t="103332" x="2641600" y="6267450"/>
          <p14:tracePt t="103349" x="2616200" y="6292850"/>
          <p14:tracePt t="103365" x="2584450" y="6311900"/>
          <p14:tracePt t="103382" x="2552700" y="6330950"/>
          <p14:tracePt t="103398" x="2520950" y="6356350"/>
          <p14:tracePt t="103415" x="2463800" y="6388100"/>
          <p14:tracePt t="103432" x="2432050" y="6407150"/>
          <p14:tracePt t="103449" x="2406650" y="6413500"/>
          <p14:tracePt t="103465" x="2387600" y="6426200"/>
          <p14:tracePt t="103482" x="2374900" y="6438900"/>
          <p14:tracePt t="103499" x="2368550" y="6445250"/>
          <p14:tracePt t="103516" x="2362200" y="6451600"/>
          <p14:tracePt t="103533" x="2349500" y="6457950"/>
          <p14:tracePt t="103549" x="2343150" y="6457950"/>
          <p14:tracePt t="103617" x="2343150" y="6451600"/>
          <p14:tracePt t="103631" x="2343150" y="6445250"/>
          <p14:tracePt t="103646" x="2343150" y="6432550"/>
          <p14:tracePt t="103658" x="2343150" y="6419850"/>
          <p14:tracePt t="103668" x="2355850" y="6400800"/>
          <p14:tracePt t="103683" x="2355850" y="6394450"/>
          <p14:tracePt t="103699" x="2355850" y="6381750"/>
          <p14:tracePt t="103715" x="2355850" y="6362700"/>
          <p14:tracePt t="103732" x="2349500" y="6330950"/>
          <p14:tracePt t="103748" x="2317750" y="6267450"/>
          <p14:tracePt t="103765" x="2305050" y="6235700"/>
          <p14:tracePt t="103781" x="2292350" y="6223000"/>
          <p14:tracePt t="103798" x="2279650" y="6210300"/>
          <p14:tracePt t="103815" x="2273300" y="6203950"/>
          <p14:tracePt t="103831" x="2266950" y="6203950"/>
          <p14:tracePt t="103848" x="2254250" y="6197600"/>
          <p14:tracePt t="103865" x="2228850" y="6197600"/>
          <p14:tracePt t="103881" x="2190750" y="6197600"/>
          <p14:tracePt t="103898" x="2171700" y="6197600"/>
          <p14:tracePt t="103915" x="2159000" y="6197600"/>
          <p14:tracePt t="103931" x="2152650" y="6197600"/>
          <p14:tracePt t="103948" x="2139950" y="6197600"/>
          <p14:tracePt t="103964" x="2133600" y="6197600"/>
          <p14:tracePt t="103981" x="2120900" y="6197600"/>
          <p14:tracePt t="103998" x="2101850" y="6197600"/>
          <p14:tracePt t="104015" x="2089150" y="6197600"/>
          <p14:tracePt t="104031" x="2082800" y="6197600"/>
          <p14:tracePt t="104048" x="2076450" y="6197600"/>
          <p14:tracePt t="104065" x="2070100" y="6197600"/>
          <p14:tracePt t="104098" x="2057400" y="6197600"/>
          <p14:tracePt t="104195" x="2089150" y="6203950"/>
          <p14:tracePt t="104204" x="2171700" y="6242050"/>
          <p14:tracePt t="104215" x="2260600" y="6267450"/>
          <p14:tracePt t="104231" x="2387600" y="6311900"/>
          <p14:tracePt t="104248" x="2419350" y="6324600"/>
          <p14:tracePt t="104265" x="2432050" y="6330950"/>
          <p14:tracePt t="104281" x="2444750" y="6330950"/>
          <p14:tracePt t="104298" x="2457450" y="6330950"/>
          <p14:tracePt t="104315" x="2470150" y="6330950"/>
          <p14:tracePt t="104331" x="2489200" y="6330950"/>
          <p14:tracePt t="104347" x="2514600" y="6318250"/>
          <p14:tracePt t="104364" x="2565400" y="6292850"/>
          <p14:tracePt t="104380" x="2628900" y="6273800"/>
          <p14:tracePt t="104397" x="2724150" y="6242050"/>
          <p14:tracePt t="104414" x="2844800" y="6216650"/>
          <p14:tracePt t="104431" x="2997200" y="6203950"/>
          <p14:tracePt t="104447" x="3124200" y="6184900"/>
          <p14:tracePt t="104464" x="3213100" y="6178550"/>
          <p14:tracePt t="104480" x="3289300" y="6172200"/>
          <p14:tracePt t="104497" x="3397250" y="6146800"/>
          <p14:tracePt t="104514" x="3467100" y="6121400"/>
          <p14:tracePt t="104530" x="3536950" y="6096000"/>
          <p14:tracePt t="104547" x="3619500" y="6064250"/>
          <p14:tracePt t="104564" x="3746500" y="6019800"/>
          <p14:tracePt t="104580" x="3803650" y="6000750"/>
          <p14:tracePt t="104597" x="3848100" y="5988050"/>
          <p14:tracePt t="104614" x="3879850" y="5969000"/>
          <p14:tracePt t="104631" x="3930650" y="5949950"/>
          <p14:tracePt t="104647" x="3949700" y="5943600"/>
          <p14:tracePt t="104664" x="3987800" y="5930900"/>
          <p14:tracePt t="104669" x="3994150" y="5918200"/>
          <p14:tracePt t="104680" x="4019550" y="5911850"/>
          <p14:tracePt t="104697" x="4070350" y="5892800"/>
          <p14:tracePt t="104713" x="4127500" y="5880100"/>
          <p14:tracePt t="104730" x="4165600" y="5867400"/>
          <p14:tracePt t="104747" x="4184650" y="5867400"/>
          <p14:tracePt t="104764" x="4203700" y="5854700"/>
          <p14:tracePt t="104780" x="4210050" y="5848350"/>
          <p14:tracePt t="104797" x="4216400" y="5848350"/>
          <p14:tracePt t="104838" x="4222750" y="5848350"/>
          <p14:tracePt t="167974" x="4121150" y="5848350"/>
          <p14:tracePt t="167981" x="4006850" y="5848350"/>
          <p14:tracePt t="167989" x="3873500" y="5848350"/>
          <p14:tracePt t="168008" x="3765550" y="5867400"/>
          <p14:tracePt t="168025" x="3498850" y="5981700"/>
          <p14:tracePt t="168040" x="3390900" y="6070600"/>
          <p14:tracePt t="168056" x="3346450" y="6153150"/>
          <p14:tracePt t="168073" x="3359150" y="6311900"/>
          <p14:tracePt t="168089" x="3460750" y="6527800"/>
          <p14:tracePt t="168107" x="3771900" y="6819900"/>
          <p14:tracePt t="168123" x="4184650" y="6851650"/>
          <p14:tracePt t="168139" x="4591050" y="6851650"/>
          <p14:tracePt t="168156" x="5073650" y="6851650"/>
          <p14:tracePt t="168172" x="5397500" y="6851650"/>
          <p14:tracePt t="168189" x="5924550" y="6851650"/>
          <p14:tracePt t="168206" x="6140450" y="6851650"/>
          <p14:tracePt t="168222" x="6337300" y="6838950"/>
          <p14:tracePt t="168239" x="6470650" y="6781800"/>
          <p14:tracePt t="168255" x="6635750" y="6623050"/>
          <p14:tracePt t="168272" x="6731000" y="6515100"/>
          <p14:tracePt t="168288" x="6800850" y="6426200"/>
          <p14:tracePt t="168305" x="6883400" y="6311900"/>
          <p14:tracePt t="168322" x="6978650" y="6146800"/>
          <p14:tracePt t="168339" x="7010400" y="6076950"/>
          <p14:tracePt t="168355" x="7035800" y="6026150"/>
          <p14:tracePt t="168372" x="7048500" y="5988050"/>
          <p14:tracePt t="168389" x="7073900" y="5873750"/>
          <p14:tracePt t="168405" x="7092950" y="5702300"/>
          <p14:tracePt t="168422" x="7099300" y="5537200"/>
          <p14:tracePt t="168439" x="7099300" y="5397500"/>
          <p14:tracePt t="168456" x="7042150" y="5060950"/>
          <p14:tracePt t="168472" x="6972300" y="4921250"/>
          <p14:tracePt t="168489" x="6877050" y="4762500"/>
          <p14:tracePt t="168505" x="6775450" y="4616450"/>
          <p14:tracePt t="168522" x="6699250" y="4508500"/>
          <p14:tracePt t="168538" x="6578600" y="4406900"/>
          <p14:tracePt t="168555" x="6419850" y="4330700"/>
          <p14:tracePt t="168572" x="6267450" y="4279900"/>
          <p14:tracePt t="168588" x="6083300" y="4254500"/>
          <p14:tracePt t="168605" x="5810250" y="4229100"/>
          <p14:tracePt t="168622" x="5683250" y="4216400"/>
          <p14:tracePt t="168638" x="5562600" y="4216400"/>
          <p14:tracePt t="168655" x="5441950" y="4229100"/>
          <p14:tracePt t="168672" x="5327650" y="4286250"/>
          <p14:tracePt t="168688" x="5270500" y="4337050"/>
          <p14:tracePt t="168705" x="5207000" y="4432300"/>
          <p14:tracePt t="168722" x="5181600" y="4514850"/>
          <p14:tracePt t="168738" x="5219700" y="4718050"/>
          <p14:tracePt t="168755" x="5308600" y="4895850"/>
          <p14:tracePt t="168772" x="5410200" y="5022850"/>
          <p14:tracePt t="168788" x="5530850" y="5156200"/>
          <p14:tracePt t="168805" x="5765800" y="5372100"/>
          <p14:tracePt t="168823" x="5943600" y="5492750"/>
          <p14:tracePt t="168838" x="6096000" y="5600700"/>
          <p14:tracePt t="168855" x="6273800" y="5676900"/>
          <p14:tracePt t="168872" x="6502400" y="5740400"/>
          <p14:tracePt t="168888" x="6680200" y="5746750"/>
          <p14:tracePt t="168905" x="6896100" y="5734050"/>
          <p14:tracePt t="168922" x="7080250" y="5702300"/>
          <p14:tracePt t="168939" x="7296150" y="5632450"/>
          <p14:tracePt t="168955" x="7454900" y="5575300"/>
          <p14:tracePt t="168971" x="7588250" y="5505450"/>
          <p14:tracePt t="168988" x="7702550" y="5441950"/>
          <p14:tracePt t="169005" x="7924800" y="5353050"/>
          <p14:tracePt t="169021" x="8096250" y="5283200"/>
          <p14:tracePt t="169038" x="8216900" y="5200650"/>
          <p14:tracePt t="169055" x="8324850" y="5073650"/>
          <p14:tracePt t="169071" x="8401050" y="4933950"/>
          <p14:tracePt t="169088" x="8470900" y="4724400"/>
          <p14:tracePt t="169105" x="8477250" y="4508500"/>
          <p14:tracePt t="169121" x="8439150" y="4343400"/>
          <p14:tracePt t="169138" x="8350250" y="4178300"/>
          <p14:tracePt t="169154" x="8058150" y="3790950"/>
          <p14:tracePt t="169171" x="7740650" y="3536950"/>
          <p14:tracePt t="169188" x="7277100" y="3175000"/>
          <p14:tracePt t="169205" x="6965950" y="2946400"/>
          <p14:tracePt t="169222" x="6565900" y="2755900"/>
          <p14:tracePt t="169238" x="6413500" y="2711450"/>
          <p14:tracePt t="169255" x="6280150" y="2698750"/>
          <p14:tracePt t="169271" x="6153150" y="2698750"/>
          <p14:tracePt t="169288" x="5994400" y="2743200"/>
          <p14:tracePt t="169305" x="5899150" y="2800350"/>
          <p14:tracePt t="169321" x="5803900" y="2876550"/>
          <p14:tracePt t="169338" x="5676900" y="2965450"/>
          <p14:tracePt t="169355" x="5486400" y="3086100"/>
          <p14:tracePt t="169371" x="5384800" y="3175000"/>
          <p14:tracePt t="169387" x="5270500" y="3321050"/>
          <p14:tracePt t="169404" x="5168900" y="3479800"/>
          <p14:tracePt t="169421" x="5086350" y="3663950"/>
          <p14:tracePt t="169437" x="5060950" y="3822700"/>
          <p14:tracePt t="169454" x="5060950" y="3981450"/>
          <p14:tracePt t="169471" x="5080000" y="4102100"/>
          <p14:tracePt t="169488" x="5124450" y="4241800"/>
          <p14:tracePt t="169504" x="5187950" y="4400550"/>
          <p14:tracePt t="169521" x="5251450" y="4559300"/>
          <p14:tracePt t="169537" x="5327650" y="4686300"/>
          <p14:tracePt t="169555" x="5435600" y="4838700"/>
          <p14:tracePt t="169570" x="5645150" y="5156200"/>
          <p14:tracePt t="169587" x="5746750" y="5295900"/>
          <p14:tracePt t="169604" x="5867400" y="5441950"/>
          <p14:tracePt t="169620" x="5981700" y="5581650"/>
          <p14:tracePt t="169637" x="6096000" y="5715000"/>
          <p14:tracePt t="169654" x="6140450" y="5765800"/>
          <p14:tracePt t="169670" x="6184900" y="5797550"/>
          <p14:tracePt t="169687" x="6261100" y="5842000"/>
          <p14:tracePt t="169704" x="6419850" y="5886450"/>
          <p14:tracePt t="169720" x="6496050" y="5911850"/>
          <p14:tracePt t="169737" x="6584950" y="5918200"/>
          <p14:tracePt t="169755" x="6686550" y="5924550"/>
          <p14:tracePt t="169771" x="6743700" y="5924550"/>
          <p14:tracePt t="169787" x="6845300" y="5899150"/>
          <p14:tracePt t="169804" x="6972300" y="5867400"/>
          <p14:tracePt t="169820" x="7086600" y="5835650"/>
          <p14:tracePt t="169837" x="7226300" y="5784850"/>
          <p14:tracePt t="169854" x="7327900" y="5734050"/>
          <p14:tracePt t="169870" x="7435850" y="5676900"/>
          <p14:tracePt t="169886" x="7524750" y="5626100"/>
          <p14:tracePt t="169892" x="7556500" y="5613400"/>
          <p14:tracePt t="169904" x="7607300" y="5568950"/>
          <p14:tracePt t="169920" x="7651750" y="5543550"/>
          <p14:tracePt t="169937" x="7683500" y="5524500"/>
          <p14:tracePt t="169953" x="7708900" y="5511800"/>
          <p14:tracePt t="169971" x="7740650" y="5492750"/>
          <p14:tracePt t="169987" x="7759700" y="5486400"/>
          <p14:tracePt t="170004" x="7778750" y="5480050"/>
          <p14:tracePt t="170020" x="7797800" y="5454650"/>
          <p14:tracePt t="170036" x="7823200" y="5429250"/>
          <p14:tracePt t="170053" x="7874000" y="5340350"/>
          <p14:tracePt t="170070" x="7899400" y="5264150"/>
          <p14:tracePt t="170087" x="7918450" y="5226050"/>
          <p14:tracePt t="170103" x="7924800" y="5187950"/>
          <p14:tracePt t="170120" x="7931150" y="5156200"/>
          <p14:tracePt t="170136" x="7931150" y="5143500"/>
          <p14:tracePt t="170153" x="7931150" y="5130800"/>
          <p14:tracePt t="170170" x="7931150" y="5111750"/>
          <p14:tracePt t="170187" x="7931150" y="5080000"/>
          <p14:tracePt t="170203" x="7924800" y="5054600"/>
          <p14:tracePt t="170219" x="7924800" y="5048250"/>
          <p14:tracePt t="170236" x="7924800" y="5035550"/>
          <p14:tracePt t="170252" x="7924800" y="5022850"/>
          <p14:tracePt t="170286" x="7924800" y="5016500"/>
          <p14:tracePt t="170303" x="7924800" y="5010150"/>
          <p14:tracePt t="170319" x="7912100" y="4997450"/>
          <p14:tracePt t="170336" x="7867650" y="4908550"/>
          <p14:tracePt t="170352" x="7854950" y="4889500"/>
          <p14:tracePt t="170869" x="7848600" y="4876800"/>
          <p14:tracePt t="170876" x="7829550" y="4864100"/>
          <p14:tracePt t="170885" x="7810500" y="4845050"/>
          <p14:tracePt t="170901" x="7772400" y="4813300"/>
          <p14:tracePt t="170918" x="7715250" y="4768850"/>
          <p14:tracePt t="170935" x="7658100" y="4724400"/>
          <p14:tracePt t="170951" x="7620000" y="4705350"/>
          <p14:tracePt t="170968" x="7600950" y="4686300"/>
          <p14:tracePt t="170985" x="7575550" y="4667250"/>
          <p14:tracePt t="171001" x="7556500" y="4660900"/>
          <p14:tracePt t="171018" x="7512050" y="4635500"/>
          <p14:tracePt t="171035" x="7480300" y="4616450"/>
          <p14:tracePt t="171051" x="7435850" y="4591050"/>
          <p14:tracePt t="171068" x="7372350" y="4559300"/>
          <p14:tracePt t="171085" x="7264400" y="4508500"/>
          <p14:tracePt t="171101" x="7194550" y="4476750"/>
          <p14:tracePt t="171118" x="7124700" y="4464050"/>
          <p14:tracePt t="171135" x="7080250" y="4451350"/>
          <p14:tracePt t="171151" x="7042150" y="4438650"/>
          <p14:tracePt t="171168" x="7029450" y="4438650"/>
          <p14:tracePt t="171184" x="7016750" y="4438650"/>
          <p14:tracePt t="171217" x="7004050" y="4438650"/>
          <p14:tracePt t="171234" x="6997700" y="4445000"/>
          <p14:tracePt t="171251" x="6991350" y="4451350"/>
          <p14:tracePt t="171267" x="6985000" y="4457700"/>
          <p14:tracePt t="171284" x="6965950" y="4470400"/>
          <p14:tracePt t="171301" x="6959600" y="4483100"/>
          <p14:tracePt t="171318" x="6934200" y="4495800"/>
          <p14:tracePt t="171334" x="6915150" y="4508500"/>
          <p14:tracePt t="171351" x="6883400" y="4533900"/>
          <p14:tracePt t="171368" x="6845300" y="4546600"/>
          <p14:tracePt t="171384" x="6826250" y="4552950"/>
          <p14:tracePt t="171401" x="6813550" y="4565650"/>
          <p14:tracePt t="171418" x="6794500" y="4572000"/>
          <p14:tracePt t="171434" x="6788150" y="4578350"/>
          <p14:tracePt t="171451" x="6781800" y="4584700"/>
          <p14:tracePt t="171468" x="6781800" y="4591050"/>
          <p14:tracePt t="171485" x="6769100" y="4597400"/>
          <p14:tracePt t="171501" x="6762750" y="4603750"/>
          <p14:tracePt t="171517" x="6756400" y="4616450"/>
          <p14:tracePt t="171534" x="6750050" y="4622800"/>
          <p14:tracePt t="171551" x="6743700" y="4648200"/>
          <p14:tracePt t="171567" x="6731000" y="4660900"/>
          <p14:tracePt t="171584" x="6731000" y="4679950"/>
          <p14:tracePt t="171601" x="6724650" y="4711700"/>
          <p14:tracePt t="171618" x="6724650" y="4730750"/>
          <p14:tracePt t="171634" x="6724650" y="4775200"/>
          <p14:tracePt t="171651" x="6724650" y="4794250"/>
          <p14:tracePt t="171667" x="6724650" y="4813300"/>
          <p14:tracePt t="171684" x="6724650" y="4838700"/>
          <p14:tracePt t="171701" x="6724650" y="4851400"/>
          <p14:tracePt t="172051" x="6724650" y="4864100"/>
          <p14:tracePt t="172060" x="6724650" y="4870450"/>
          <p14:tracePt t="172073" x="6724650" y="4895850"/>
          <p14:tracePt t="172084" x="6724650" y="4902200"/>
          <p14:tracePt t="172101" x="6724650" y="4927600"/>
          <p14:tracePt t="172117" x="6724650" y="4940300"/>
          <p14:tracePt t="172134" x="6724650" y="4959350"/>
          <p14:tracePt t="172151" x="6724650" y="4978400"/>
          <p14:tracePt t="172167" x="6724650" y="4997450"/>
          <p14:tracePt t="172183" x="6724650" y="5029200"/>
          <p14:tracePt t="172200" x="6731000" y="5048250"/>
          <p14:tracePt t="172217" x="6731000" y="5060950"/>
          <p14:tracePt t="172233" x="6731000" y="5073650"/>
          <p14:tracePt t="172250" x="6731000" y="5086350"/>
          <p14:tracePt t="172267" x="6731000" y="5092700"/>
          <p14:tracePt t="172283" x="6731000" y="5099050"/>
          <p14:tracePt t="172300" x="6731000" y="5105400"/>
          <p14:tracePt t="172317" x="6731000" y="5111750"/>
          <p14:tracePt t="172971" x="6731000" y="5118100"/>
          <p14:tracePt t="173045" x="6731000" y="5124450"/>
          <p14:tracePt t="173055" x="6731000" y="5130800"/>
          <p14:tracePt t="173075" x="6731000" y="5137150"/>
          <p14:tracePt t="173091" x="6731000" y="5143500"/>
          <p14:tracePt t="173112" x="6731000" y="5156200"/>
          <p14:tracePt t="173127" x="6731000" y="5162550"/>
          <p14:tracePt t="173150" x="6731000" y="5168900"/>
          <p14:tracePt t="173162" x="6731000" y="5175250"/>
          <p14:tracePt t="173178" x="6731000" y="5181600"/>
          <p14:tracePt t="173194" x="6731000" y="5187950"/>
          <p14:tracePt t="173639" x="6731000" y="5194300"/>
          <p14:tracePt t="173651" x="6731000" y="5200650"/>
          <p14:tracePt t="173665" x="6731000" y="5219700"/>
          <p14:tracePt t="173683" x="6711950" y="5270500"/>
          <p14:tracePt t="173698" x="6692900" y="5308600"/>
          <p14:tracePt t="173715" x="6686550" y="5359400"/>
          <p14:tracePt t="173731" x="6680200" y="5397500"/>
          <p14:tracePt t="173749" x="6667500" y="5441950"/>
          <p14:tracePt t="173766" x="6661150" y="5448300"/>
          <p14:tracePt t="173781" x="6661150" y="5454650"/>
          <p14:tracePt t="173798" x="6654800" y="5467350"/>
          <p14:tracePt t="173814" x="6648450" y="5473700"/>
          <p14:tracePt t="173831" x="6648450" y="5486400"/>
          <p14:tracePt t="173848" x="6642100" y="5492750"/>
          <p14:tracePt t="173865" x="6642100" y="5499100"/>
          <p14:tracePt t="173881" x="6642100" y="5505450"/>
          <p14:tracePt t="173905" x="6642100" y="5511800"/>
          <p14:tracePt t="173936" x="6642100" y="5518150"/>
          <p14:tracePt t="173972" x="6642100" y="5524500"/>
          <p14:tracePt t="173979" x="6642100" y="5530850"/>
          <p14:tracePt t="174009" x="6642100" y="5537200"/>
          <p14:tracePt t="174046" x="6642100" y="5543550"/>
          <p14:tracePt t="174084" x="6642100" y="5549900"/>
          <p14:tracePt t="174664" x="6635750" y="5549900"/>
          <p14:tracePt t="176496" x="6635750" y="5537200"/>
          <p14:tracePt t="176503" x="6635750" y="5530850"/>
          <p14:tracePt t="176513" x="6635750" y="5524500"/>
          <p14:tracePt t="176528" x="6635750" y="5499100"/>
          <p14:tracePt t="176544" x="6648450" y="5480050"/>
          <p14:tracePt t="176562" x="6654800" y="5454650"/>
          <p14:tracePt t="176577" x="6654800" y="5441950"/>
          <p14:tracePt t="176611" x="6654800" y="5429250"/>
          <p14:tracePt t="176628" x="6654800" y="5422900"/>
          <p14:tracePt t="176644" x="6654800" y="5416550"/>
          <p14:tracePt t="176661" x="6654800" y="5410200"/>
          <p14:tracePt t="176678" x="6654800" y="5403850"/>
          <p14:tracePt t="176711" x="6654800" y="5397500"/>
          <p14:tracePt t="176723" x="6654800" y="5391150"/>
          <p14:tracePt t="176736" x="6667500" y="5384800"/>
          <p14:tracePt t="176745" x="6680200" y="5378450"/>
          <p14:tracePt t="176762" x="6699250" y="5359400"/>
          <p14:tracePt t="176777" x="6711950" y="5353050"/>
          <p14:tracePt t="176793" x="6718300" y="5340350"/>
          <p14:tracePt t="177297" x="6724650" y="5340350"/>
          <p14:tracePt t="177394" x="6731000" y="5340350"/>
          <p14:tracePt t="177416" x="6737350" y="5340350"/>
          <p14:tracePt t="177868" x="6737350" y="5346700"/>
          <p14:tracePt t="177877" x="6737350" y="5353050"/>
          <p14:tracePt t="177900" x="6737350" y="5359400"/>
          <p14:tracePt t="177915" x="6737350" y="5365750"/>
          <p14:tracePt t="177936" x="6737350" y="5372100"/>
          <p14:tracePt t="177947" x="6737350" y="5378450"/>
          <p14:tracePt t="177959" x="6737350" y="5384800"/>
          <p14:tracePt t="177983" x="6737350" y="5391150"/>
          <p14:tracePt t="177992" x="6737350" y="5397500"/>
          <p14:tracePt t="178337" x="6737350" y="5403850"/>
          <p14:tracePt t="178359" x="6737350" y="5410200"/>
          <p14:tracePt t="178782" x="6737350" y="5403850"/>
          <p14:tracePt t="179582" x="6731000" y="5403850"/>
          <p14:tracePt t="179879" x="6731000" y="5397500"/>
          <p14:tracePt t="179924" x="6731000" y="5391150"/>
          <p14:tracePt t="179954" x="6731000" y="5384800"/>
          <p14:tracePt t="179965" x="6731000" y="5378450"/>
          <p14:tracePt t="179979" x="6731000" y="5372100"/>
          <p14:tracePt t="180197" x="6711950" y="5372100"/>
          <p14:tracePt t="180205" x="6692900" y="5372100"/>
          <p14:tracePt t="180213" x="6673850" y="5365750"/>
          <p14:tracePt t="180222" x="6648450" y="5365750"/>
          <p14:tracePt t="180238" x="6610350" y="5365750"/>
          <p14:tracePt t="180255" x="6534150" y="5365750"/>
          <p14:tracePt t="180271" x="6381750" y="5365750"/>
          <p14:tracePt t="180288" x="6267450" y="5365750"/>
          <p14:tracePt t="180305" x="6115050" y="5372100"/>
          <p14:tracePt t="180321" x="5905500" y="5391150"/>
          <p14:tracePt t="180338" x="5626100" y="5422900"/>
          <p14:tracePt t="180355" x="5416550" y="5435600"/>
          <p14:tracePt t="180371" x="5245100" y="5461000"/>
          <p14:tracePt t="180388" x="5105400" y="5467350"/>
          <p14:tracePt t="180393" x="5035550" y="5473700"/>
          <p14:tracePt t="180406" x="4914900" y="5473700"/>
          <p14:tracePt t="180422" x="4857750" y="5473700"/>
          <p14:tracePt t="180438" x="4806950" y="5461000"/>
          <p14:tracePt t="180726" x="4762500" y="5422900"/>
          <p14:tracePt t="180733" x="4711700" y="5359400"/>
          <p14:tracePt t="180743" x="4641850" y="5302250"/>
          <p14:tracePt t="180755" x="4400550" y="5156200"/>
          <p14:tracePt t="180772" x="4235450" y="5035550"/>
          <p14:tracePt t="180788" x="4095750" y="4914900"/>
          <p14:tracePt t="180806" x="3949700" y="4781550"/>
          <p14:tracePt t="180822" x="3911600" y="4743450"/>
          <p14:tracePt t="180838" x="3879850" y="4711700"/>
          <p14:tracePt t="180855" x="3867150" y="4686300"/>
          <p14:tracePt t="180872" x="3848100" y="4660900"/>
          <p14:tracePt t="180889" x="3841750" y="4654550"/>
          <p14:tracePt t="180895" x="3841750" y="4648200"/>
          <p14:tracePt t="180905" x="3835400" y="4648200"/>
          <p14:tracePt t="180921" x="3829050" y="4641850"/>
          <p14:tracePt t="180955" x="3816350" y="4641850"/>
          <p14:tracePt t="180971" x="3810000" y="4641850"/>
          <p14:tracePt t="180988" x="3810000" y="4635500"/>
          <p14:tracePt t="181004" x="3695700" y="4591050"/>
          <p14:tracePt t="181022" x="3352800" y="4419600"/>
          <p14:tracePt t="181038" x="3225800" y="4349750"/>
          <p14:tracePt t="181055" x="3155950" y="4298950"/>
          <p14:tracePt t="181071" x="3117850" y="4279900"/>
          <p14:tracePt t="181088" x="3098800" y="4273550"/>
          <p14:tracePt t="181104" x="3086100" y="4273550"/>
          <p14:tracePt t="181121" x="3079750" y="4273550"/>
          <p14:tracePt t="181138" x="3073400" y="4279900"/>
          <p14:tracePt t="181156" x="3060700" y="4305300"/>
          <p14:tracePt t="181171" x="3054350" y="4318000"/>
          <p14:tracePt t="181188" x="3048000" y="4330700"/>
          <p14:tracePt t="181204" x="3041650" y="4349750"/>
          <p14:tracePt t="181222" x="3028950" y="4368800"/>
          <p14:tracePt t="181238" x="3016250" y="4381500"/>
          <p14:tracePt t="181254" x="3003550" y="4387850"/>
          <p14:tracePt t="181271" x="2997200" y="4406900"/>
          <p14:tracePt t="181288" x="2990850" y="4419600"/>
          <p14:tracePt t="181304" x="2984500" y="4425950"/>
          <p14:tracePt t="181321" x="2978150" y="4432300"/>
          <p14:tracePt t="181338" x="2959100" y="4451350"/>
          <p14:tracePt t="181355" x="2940050" y="4464050"/>
          <p14:tracePt t="181371" x="2927350" y="4470400"/>
          <p14:tracePt t="181388" x="2914650" y="4489450"/>
          <p14:tracePt t="181393" x="2908300" y="4495800"/>
          <p14:tracePt t="181404" x="2901950" y="4495800"/>
          <p14:tracePt t="181421" x="2882900" y="4521200"/>
          <p14:tracePt t="181438" x="2870200" y="4552950"/>
          <p14:tracePt t="181454" x="2857500" y="4584700"/>
          <p14:tracePt t="181470" x="2851150" y="4610100"/>
          <p14:tracePt t="181488" x="2838450" y="4629150"/>
          <p14:tracePt t="181504" x="2832100" y="4641850"/>
          <p14:tracePt t="181520" x="2825750" y="4654550"/>
          <p14:tracePt t="181538" x="2825750" y="4667250"/>
          <p14:tracePt t="181554" x="2819400" y="4679950"/>
          <p14:tracePt t="181571" x="2813050" y="4699000"/>
          <p14:tracePt t="181587" x="2813050" y="4711700"/>
          <p14:tracePt t="181603" x="2813050" y="4718050"/>
          <p14:tracePt t="181620" x="2813050" y="4724400"/>
          <p14:tracePt t="181638" x="2813050" y="4737100"/>
          <p14:tracePt t="181670" x="2813050" y="4749800"/>
          <p14:tracePt t="181728" x="2813050" y="4756150"/>
          <p14:tracePt t="181743" x="2819400" y="4762500"/>
          <p14:tracePt t="181755" x="2838450" y="4768850"/>
          <p14:tracePt t="181771" x="2895600" y="4794250"/>
          <p14:tracePt t="181787" x="2959100" y="4819650"/>
          <p14:tracePt t="181803" x="3022600" y="4845050"/>
          <p14:tracePt t="181820" x="3067050" y="4870450"/>
          <p14:tracePt t="181838" x="3105150" y="4902200"/>
          <p14:tracePt t="181853" x="3117850" y="4902200"/>
          <p14:tracePt t="181870" x="3124200" y="4914900"/>
          <p14:tracePt t="181887" x="3130550" y="4921250"/>
          <p14:tracePt t="181904" x="3136900" y="4921250"/>
          <p14:tracePt t="181920" x="3149600" y="4927600"/>
          <p14:tracePt t="181937" x="3263900" y="4933950"/>
          <p14:tracePt t="181953" x="3378200" y="4953000"/>
          <p14:tracePt t="181969" x="3435350" y="4959350"/>
          <p14:tracePt t="181986" x="3498850" y="4959350"/>
          <p14:tracePt t="182002" x="3517900" y="4953000"/>
          <p14:tracePt t="182019" x="3536950" y="4946650"/>
          <p14:tracePt t="182036" x="3549650" y="4946650"/>
          <p14:tracePt t="182053" x="3556000" y="4946650"/>
          <p14:tracePt t="182069" x="3562350" y="4946650"/>
          <p14:tracePt t="182086" x="3568700" y="4946650"/>
          <p14:tracePt t="182103" x="3575050" y="4946650"/>
          <p14:tracePt t="182565" x="3575050" y="4953000"/>
          <p14:tracePt t="182580" x="3575050" y="4959350"/>
          <p14:tracePt t="182602" x="3575050" y="4965700"/>
          <p14:tracePt t="182632" x="3575050" y="4972050"/>
          <p14:tracePt t="182640" x="3575050" y="4978400"/>
          <p14:tracePt t="182959" x="3575050" y="4984750"/>
          <p14:tracePt t="182975" x="3575050" y="4991100"/>
          <p14:tracePt t="183003" x="3575050" y="4997450"/>
          <p14:tracePt t="183040" x="3575050" y="5003800"/>
          <p14:tracePt t="183057" x="3575050" y="5010150"/>
          <p14:tracePt t="183077" x="3575050" y="5016500"/>
          <p14:tracePt t="183086" x="3575050" y="5022850"/>
          <p14:tracePt t="183108" x="3575050" y="5029200"/>
          <p14:tracePt t="183123" x="3575050" y="5035550"/>
          <p14:tracePt t="183130" x="3575050" y="5041900"/>
          <p14:tracePt t="183152" x="3575050" y="5048250"/>
          <p14:tracePt t="183167" x="3575050" y="5054600"/>
          <p14:tracePt t="183191" x="3575050" y="5067300"/>
          <p14:tracePt t="183205" x="3575050" y="5073650"/>
          <p14:tracePt t="183211" x="3575050" y="5080000"/>
          <p14:tracePt t="183222" x="3575050" y="5086350"/>
          <p14:tracePt t="183234" x="3575050" y="5105400"/>
          <p14:tracePt t="183252" x="3575050" y="5124450"/>
          <p14:tracePt t="183269" x="3575050" y="5137150"/>
          <p14:tracePt t="183285" x="3575050" y="5156200"/>
          <p14:tracePt t="183301" x="3575050" y="5168900"/>
          <p14:tracePt t="183318" x="3575050" y="5175250"/>
          <p14:tracePt t="183336" x="3575050" y="5200650"/>
          <p14:tracePt t="183352" x="3575050" y="5213350"/>
          <p14:tracePt t="183368" x="3575050" y="5232400"/>
          <p14:tracePt t="183385" x="3575050" y="5245100"/>
          <p14:tracePt t="183389" x="3575050" y="5251450"/>
          <p14:tracePt t="183406" x="3575050" y="5257800"/>
          <p14:tracePt t="183418" x="3575050" y="5264150"/>
          <p14:tracePt t="183434" x="3575050" y="5270500"/>
          <p14:tracePt t="185563" x="3575050" y="5276850"/>
          <p14:tracePt t="185571" x="3575050" y="5283200"/>
          <p14:tracePt t="185581" x="3575050" y="5302250"/>
          <p14:tracePt t="185599" x="3575050" y="5384800"/>
          <p14:tracePt t="185614" x="3568700" y="5461000"/>
          <p14:tracePt t="185631" x="3568700" y="5518150"/>
          <p14:tracePt t="185649" x="3568700" y="5556250"/>
          <p14:tracePt t="185664" x="3568700" y="5594350"/>
          <p14:tracePt t="185681" x="3568700" y="5651500"/>
          <p14:tracePt t="185698" x="3568700" y="5683250"/>
          <p14:tracePt t="185714" x="3568700" y="5715000"/>
          <p14:tracePt t="185731" x="3568700" y="5740400"/>
          <p14:tracePt t="185748" x="3562350" y="5765800"/>
          <p14:tracePt t="185764" x="3562350" y="5784850"/>
          <p14:tracePt t="185781" x="3562350" y="5797550"/>
          <p14:tracePt t="185798" x="3562350" y="5810250"/>
          <p14:tracePt t="185815" x="3562350" y="5835650"/>
          <p14:tracePt t="185831" x="3562350" y="5848350"/>
          <p14:tracePt t="185848" x="3562350" y="5861050"/>
          <p14:tracePt t="185864" x="3556000" y="5873750"/>
          <p14:tracePt t="185881" x="3549650" y="5892800"/>
          <p14:tracePt t="185888" x="3549650" y="5899150"/>
          <p14:tracePt t="185914" x="3549650" y="5911850"/>
          <p14:tracePt t="185947" x="3549650" y="5918200"/>
          <p14:tracePt t="185969" x="3549650" y="5924550"/>
          <p14:tracePt t="185991" x="3549650" y="5930900"/>
          <p14:tracePt t="186036" x="3549650" y="5937250"/>
          <p14:tracePt t="186090" x="3549650" y="5943600"/>
          <p14:tracePt t="186498" x="3549650" y="5937250"/>
          <p14:tracePt t="186520" x="3549650" y="5930900"/>
          <p14:tracePt t="186537" x="3549650" y="5924550"/>
          <p14:tracePt t="186546" x="3549650" y="5918200"/>
          <p14:tracePt t="186566" x="3549650" y="5911850"/>
          <p14:tracePt t="186580" x="3549650" y="5905500"/>
          <p14:tracePt t="186603" x="3549650" y="5899150"/>
          <p14:tracePt t="186613" x="3549650" y="5892800"/>
          <p14:tracePt t="186630" x="3549650" y="5886450"/>
          <p14:tracePt t="186647" x="3549650" y="5880100"/>
          <p14:tracePt t="186663" x="3549650" y="5873750"/>
          <p14:tracePt t="190927" x="3549650" y="5880100"/>
          <p14:tracePt t="192232" x="3549650" y="5886450"/>
          <p14:tracePt t="192247" x="3549650" y="5899150"/>
          <p14:tracePt t="192256" x="3549650" y="5905500"/>
          <p14:tracePt t="192272" x="3556000" y="5924550"/>
          <p14:tracePt t="192289" x="3562350" y="5949950"/>
          <p14:tracePt t="192306" x="3581400" y="5981700"/>
          <p14:tracePt t="192322" x="3587750" y="5994400"/>
          <p14:tracePt t="192338" x="3587750" y="6000750"/>
          <p14:tracePt t="192355" x="3587750" y="6007100"/>
          <p14:tracePt t="192372" x="3594100" y="6007100"/>
          <p14:tracePt t="192389" x="3613150" y="6026150"/>
          <p14:tracePt t="192405" x="3638550" y="6051550"/>
          <p14:tracePt t="192422" x="3695700" y="6089650"/>
          <p14:tracePt t="192439" x="3740150" y="6121400"/>
          <p14:tracePt t="192796" x="3740150" y="6127750"/>
          <p14:tracePt t="192805" x="3740150" y="6134100"/>
          <p14:tracePt t="192821" x="3746500" y="6146800"/>
          <p14:tracePt t="192838" x="3752850" y="6153150"/>
          <p14:tracePt t="192855" x="3752850" y="6159500"/>
          <p14:tracePt t="192871" x="3752850" y="6172200"/>
          <p14:tracePt t="193160" x="3752850" y="6178550"/>
          <p14:tracePt t="193176" x="3752850" y="6184900"/>
          <p14:tracePt t="193205" x="3752850" y="6191250"/>
          <p14:tracePt t="193234" x="3759200" y="6197600"/>
          <p14:tracePt t="193301" x="3765550" y="6197600"/>
          <p14:tracePt t="193420" x="3771900" y="6197600"/>
          <p14:tracePt t="193495" x="3778250" y="6197600"/>
          <p14:tracePt t="193509" x="3784600" y="6197600"/>
          <p14:tracePt t="193581" x="3790950" y="6197600"/>
          <p14:tracePt t="193648" x="3797300" y="6197600"/>
          <p14:tracePt t="193656" x="3803650" y="6197600"/>
          <p14:tracePt t="193761" x="3803650" y="6191250"/>
          <p14:tracePt t="193828" x="3803650" y="6184900"/>
          <p14:tracePt t="193836" x="3803650" y="6178550"/>
          <p14:tracePt t="193865" x="3810000" y="6178550"/>
          <p14:tracePt t="193892" x="3810000" y="6172200"/>
          <p14:tracePt t="193917" x="3810000" y="6165850"/>
          <p14:tracePt t="193932" x="3810000" y="6159500"/>
          <p14:tracePt t="193961" x="3810000" y="6153150"/>
          <p14:tracePt t="193984" x="3810000" y="6146800"/>
          <p14:tracePt t="194071" x="3790950" y="6146800"/>
          <p14:tracePt t="194078" x="3771900" y="6146800"/>
          <p14:tracePt t="194087" x="3746500" y="6146800"/>
          <p14:tracePt t="194102" x="3708400" y="6165850"/>
          <p14:tracePt t="194119" x="3683000" y="6184900"/>
          <p14:tracePt t="194135" x="3663950" y="6197600"/>
          <p14:tracePt t="194153" x="3651250" y="6203950"/>
          <p14:tracePt t="194169" x="3638550" y="6216650"/>
          <p14:tracePt t="194185" x="3632200" y="6229350"/>
          <p14:tracePt t="194202" x="3606800" y="6248400"/>
          <p14:tracePt t="194219" x="3581400" y="6273800"/>
          <p14:tracePt t="194235" x="3530600" y="6305550"/>
          <p14:tracePt t="194252" x="3505200" y="6324600"/>
          <p14:tracePt t="194269" x="3467100" y="6337300"/>
          <p14:tracePt t="194285" x="3422650" y="6356350"/>
          <p14:tracePt t="194302" x="3371850" y="6375400"/>
          <p14:tracePt t="194318" x="3352800" y="6375400"/>
          <p14:tracePt t="194335" x="3340100" y="6381750"/>
          <p14:tracePt t="194352" x="3327400" y="6381750"/>
          <p14:tracePt t="194369" x="3302000" y="6394450"/>
          <p14:tracePt t="194385" x="3276600" y="6400800"/>
          <p14:tracePt t="194402" x="3251200" y="6400800"/>
          <p14:tracePt t="194419" x="3219450" y="6407150"/>
          <p14:tracePt t="194435" x="3175000" y="6413500"/>
          <p14:tracePt t="194452" x="3162300" y="6413500"/>
          <p14:tracePt t="194468" x="3143250" y="6419850"/>
          <p14:tracePt t="194485" x="3067050" y="6426200"/>
          <p14:tracePt t="194502" x="3022600" y="6426200"/>
          <p14:tracePt t="194519" x="2978150" y="6426200"/>
          <p14:tracePt t="194535" x="2882900" y="6426200"/>
          <p14:tracePt t="194551" x="2832100" y="6419850"/>
          <p14:tracePt t="194569" x="2806700" y="6419850"/>
          <p14:tracePt t="194585" x="2794000" y="6419850"/>
          <p14:tracePt t="194601" x="2787650" y="6419850"/>
          <p14:tracePt t="194618" x="2781300" y="6419850"/>
          <p14:tracePt t="194635" x="2768600" y="6419850"/>
          <p14:tracePt t="194651" x="2749550" y="6413500"/>
          <p14:tracePt t="194668" x="2730500" y="6407150"/>
          <p14:tracePt t="194685" x="2717800" y="6400800"/>
          <p14:tracePt t="194702" x="2698750" y="6400800"/>
          <p14:tracePt t="194718" x="2692400" y="6400800"/>
          <p14:tracePt t="194751" x="2679700" y="6400800"/>
          <p14:tracePt t="194852" x="2673350" y="6400800"/>
          <p14:tracePt t="194874" x="2667000" y="6400800"/>
          <p14:tracePt t="194885" x="2660650" y="6400800"/>
          <p14:tracePt t="195571" x="2647950" y="6400800"/>
          <p14:tracePt t="195579" x="2635250" y="6400800"/>
          <p14:tracePt t="195592" x="2628900" y="6407150"/>
          <p14:tracePt t="195601" x="2609850" y="6407150"/>
          <p14:tracePt t="195617" x="2603500" y="6407150"/>
          <p14:tracePt t="195633" x="2597150" y="6407150"/>
          <p14:tracePt t="195651" x="2590800" y="6407150"/>
          <p14:tracePt t="195667" x="2578100" y="6407150"/>
          <p14:tracePt t="195700" x="2571750" y="6407150"/>
          <p14:tracePt t="195717" x="2565400" y="6407150"/>
          <p14:tracePt t="195734" x="2546350" y="6407150"/>
          <p14:tracePt t="195750" x="2520950" y="6407150"/>
          <p14:tracePt t="195767" x="2476500" y="6413500"/>
          <p14:tracePt t="195783" x="2451100" y="6413500"/>
          <p14:tracePt t="195801" x="2393950" y="6413500"/>
          <p14:tracePt t="195817" x="2374900" y="6413500"/>
          <p14:tracePt t="195833" x="2362200" y="6413500"/>
          <p14:tracePt t="195850" x="2330450" y="6413500"/>
          <p14:tracePt t="195867" x="2235200" y="6400800"/>
          <p14:tracePt t="195883" x="2184400" y="6394450"/>
          <p14:tracePt t="195890" x="2152650" y="6394450"/>
          <p14:tracePt t="195900" x="2120900" y="6388100"/>
          <p14:tracePt t="195916" x="2063750" y="6381750"/>
          <p14:tracePt t="195934" x="1962150" y="6381750"/>
          <p14:tracePt t="195950" x="1936750" y="6381750"/>
          <p14:tracePt t="195966" x="1917700" y="6381750"/>
          <p14:tracePt t="195983" x="1873250" y="6375400"/>
          <p14:tracePt t="196000" x="1784350" y="6375400"/>
          <p14:tracePt t="196016" x="1733550" y="6375400"/>
          <p14:tracePt t="196033" x="1701800" y="6375400"/>
          <p14:tracePt t="196049" x="1663700" y="6388100"/>
          <p14:tracePt t="196066" x="1644650" y="6388100"/>
          <p14:tracePt t="196082" x="1612900" y="6400800"/>
          <p14:tracePt t="196099" x="1593850" y="6413500"/>
          <p14:tracePt t="196116" x="1581150" y="6432550"/>
          <p14:tracePt t="196133" x="1574800" y="6470650"/>
          <p14:tracePt t="196149" x="1587500" y="6559550"/>
          <p14:tracePt t="196260" x="1847850" y="6743700"/>
          <p14:tracePt t="196270" x="1898650" y="6743700"/>
          <p14:tracePt t="196282" x="2019300" y="6731000"/>
          <p14:tracePt t="196299" x="2152650" y="6718300"/>
          <p14:tracePt t="196315" x="2305050" y="6680200"/>
          <p14:tracePt t="196332" x="2451100" y="6648450"/>
          <p14:tracePt t="196349" x="2559050" y="6616700"/>
          <p14:tracePt t="196365" x="2584450" y="6616700"/>
          <p14:tracePt t="196382" x="2597150" y="6610350"/>
          <p14:tracePt t="196386" x="2603500" y="6604000"/>
          <p14:tracePt t="196399" x="2609850" y="6597650"/>
          <p14:tracePt t="196416" x="2622550" y="6553200"/>
          <p14:tracePt t="196432" x="2622550" y="6515100"/>
          <p14:tracePt t="196449" x="2616200" y="6477000"/>
          <p14:tracePt t="196465" x="2590800" y="6457950"/>
          <p14:tracePt t="196482" x="2482850" y="6400800"/>
          <p14:tracePt t="196499" x="2368550" y="6375400"/>
          <p14:tracePt t="196515" x="2260600" y="6362700"/>
          <p14:tracePt t="196531" x="2184400" y="6350000"/>
          <p14:tracePt t="196549" x="2108200" y="6356350"/>
          <p14:tracePt t="196565" x="2063750" y="6362700"/>
          <p14:tracePt t="196582" x="2032000" y="6369050"/>
          <p14:tracePt t="196599" x="2012950" y="6381750"/>
          <p14:tracePt t="196616" x="1993900" y="6400800"/>
          <p14:tracePt t="196632" x="1974850" y="6419850"/>
          <p14:tracePt t="196649" x="1968500" y="6426200"/>
          <p14:tracePt t="196665" x="1962150" y="6438900"/>
          <p14:tracePt t="196682" x="1955800" y="6451600"/>
          <p14:tracePt t="196698" x="1949450" y="6477000"/>
          <p14:tracePt t="196715" x="1936750" y="6489700"/>
          <p14:tracePt t="196732" x="1930400" y="6502400"/>
          <p14:tracePt t="196749" x="1930400" y="6515100"/>
          <p14:tracePt t="196765" x="1930400" y="6521450"/>
          <p14:tracePt t="196781" x="1930400" y="6534150"/>
          <p14:tracePt t="196798" x="1930400" y="6546850"/>
          <p14:tracePt t="196815" x="1981200" y="6565900"/>
          <p14:tracePt t="196831" x="2101850" y="6565900"/>
          <p14:tracePt t="196848" x="2159000" y="6565900"/>
          <p14:tracePt t="196865" x="2178050" y="6565900"/>
          <p14:tracePt t="196881" x="2190750" y="6565900"/>
          <p14:tracePt t="196899" x="2203450" y="6565900"/>
          <p14:tracePt t="196915" x="2209800" y="6565900"/>
          <p14:tracePt t="196948" x="2216150" y="6565900"/>
          <p14:tracePt t="197009" x="2222500" y="6565900"/>
          <p14:tracePt t="197039" x="2235200" y="6559550"/>
          <p14:tracePt t="197046" x="2279650" y="6546850"/>
          <p14:tracePt t="197054" x="2311400" y="6534150"/>
          <p14:tracePt t="197064" x="2349500" y="6527800"/>
          <p14:tracePt t="197081" x="2387600" y="6515100"/>
          <p14:tracePt t="197098" x="2413000" y="6508750"/>
          <p14:tracePt t="197114" x="2425700" y="6508750"/>
          <p14:tracePt t="197131" x="2432050" y="6502400"/>
          <p14:tracePt t="197147" x="2438400" y="6502400"/>
          <p14:tracePt t="197165" x="2451100" y="6502400"/>
          <p14:tracePt t="197181" x="2451100" y="6496050"/>
          <p14:tracePt t="197198" x="2470150" y="6483350"/>
          <p14:tracePt t="197214" x="2514600" y="6464300"/>
          <p14:tracePt t="197231" x="2565400" y="6432550"/>
          <p14:tracePt t="197248" x="2578100" y="6426200"/>
          <p14:tracePt t="197264" x="2584450" y="6419850"/>
          <p14:tracePt t="197281" x="2590800" y="6419850"/>
          <p14:tracePt t="197298" x="2603500" y="6419850"/>
          <p14:tracePt t="197314" x="2647950" y="6407150"/>
          <p14:tracePt t="197331" x="2717800" y="6400800"/>
          <p14:tracePt t="197347" x="2813050" y="6388100"/>
          <p14:tracePt t="197365" x="2914650" y="6381750"/>
          <p14:tracePt t="197381" x="2946400" y="6381750"/>
          <p14:tracePt t="197397" x="2984500" y="6375400"/>
          <p14:tracePt t="197414" x="3016250" y="6369050"/>
          <p14:tracePt t="197431" x="3092450" y="6350000"/>
          <p14:tracePt t="197447" x="3194050" y="6330950"/>
          <p14:tracePt t="197464" x="3314700" y="6305550"/>
          <p14:tracePt t="197481" x="3435350" y="6273800"/>
          <p14:tracePt t="197497" x="3575050" y="6223000"/>
          <p14:tracePt t="197514" x="3829050" y="6146800"/>
          <p14:tracePt t="197530" x="3968750" y="6083300"/>
          <p14:tracePt t="197547" x="4121150" y="6045200"/>
          <p14:tracePt t="197564" x="4298950" y="6000750"/>
          <p14:tracePt t="197581" x="4470400" y="5949950"/>
          <p14:tracePt t="197597" x="4546600" y="5924550"/>
          <p14:tracePt t="197614" x="4603750" y="5911850"/>
          <p14:tracePt t="197630" x="4667250" y="5880100"/>
          <p14:tracePt t="197648" x="4800600" y="5854700"/>
          <p14:tracePt t="197663" x="4889500" y="5829300"/>
          <p14:tracePt t="197680" x="4972050" y="5822950"/>
          <p14:tracePt t="197697" x="5035550" y="5810250"/>
          <p14:tracePt t="197714" x="5149850" y="5791200"/>
          <p14:tracePt t="197730" x="5213350" y="5791200"/>
          <p14:tracePt t="197747" x="5289550" y="5791200"/>
          <p14:tracePt t="197764" x="5359400" y="5791200"/>
          <p14:tracePt t="197781" x="5422900" y="5791200"/>
          <p14:tracePt t="197797" x="5448300" y="5791200"/>
          <p14:tracePt t="197813" x="5467350" y="5791200"/>
          <p14:tracePt t="197830" x="5473700" y="5784850"/>
          <p14:tracePt t="197847" x="5486400" y="5784850"/>
          <p14:tracePt t="197863" x="5492750" y="57848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674" y="170136"/>
            <a:ext cx="9932126" cy="634082"/>
          </a:xfrm>
        </p:spPr>
        <p:txBody>
          <a:bodyPr>
            <a:noAutofit/>
          </a:bodyPr>
          <a:lstStyle/>
          <a:p>
            <a:pPr algn="l"/>
            <a:r>
              <a:rPr lang="en-AU" sz="3600" b="1" dirty="0">
                <a:latin typeface="+mn-lt"/>
              </a:rPr>
              <a:t>Inactivated (Killed) Vaccines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177" y="984069"/>
            <a:ext cx="9827623" cy="5142095"/>
          </a:xfrm>
        </p:spPr>
        <p:txBody>
          <a:bodyPr/>
          <a:lstStyle/>
          <a:p>
            <a:r>
              <a:rPr lang="en-AU" sz="2000" dirty="0"/>
              <a:t>Vaccine made from </a:t>
            </a:r>
            <a:r>
              <a:rPr lang="en-AU" sz="2000" b="1" dirty="0"/>
              <a:t>killed pathogens </a:t>
            </a:r>
            <a:r>
              <a:rPr lang="en-AU" sz="2000" dirty="0"/>
              <a:t>that </a:t>
            </a:r>
            <a:r>
              <a:rPr lang="en-AU" sz="2000" b="1" dirty="0"/>
              <a:t>can’t reproduce </a:t>
            </a:r>
            <a:r>
              <a:rPr lang="en-AU" sz="2000" dirty="0"/>
              <a:t>but can still be recognised by the immune system.</a:t>
            </a:r>
          </a:p>
          <a:p>
            <a:pPr marL="0" indent="0">
              <a:buNone/>
            </a:pPr>
            <a:endParaRPr lang="en-AU" sz="2000" dirty="0"/>
          </a:p>
          <a:p>
            <a:r>
              <a:rPr lang="en-AU" sz="2000" dirty="0"/>
              <a:t>Killed using heat or chemicals.</a:t>
            </a:r>
          </a:p>
          <a:p>
            <a:pPr marL="0" indent="0">
              <a:buNone/>
            </a:pPr>
            <a:endParaRPr lang="en-AU" sz="2000" dirty="0"/>
          </a:p>
          <a:p>
            <a:r>
              <a:rPr lang="en-AU" sz="2000" dirty="0"/>
              <a:t>Shorter length of protection than live attenuated, but can’t revert back and cause disease.</a:t>
            </a:r>
          </a:p>
          <a:p>
            <a:endParaRPr lang="en-AU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012453"/>
              </p:ext>
            </p:extLst>
          </p:nvPr>
        </p:nvGraphicFramePr>
        <p:xfrm>
          <a:off x="723081" y="3850215"/>
          <a:ext cx="4248472" cy="22759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8472">
                  <a:extLst>
                    <a:ext uri="{9D8B030D-6E8A-4147-A177-3AD203B41FA5}">
                      <a16:colId xmlns:a16="http://schemas.microsoft.com/office/drawing/2014/main" val="3687553984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r>
                        <a:rPr lang="en-AU" dirty="0" smtClean="0"/>
                        <a:t>Examples of Inactivated</a:t>
                      </a:r>
                      <a:r>
                        <a:rPr lang="en-AU" baseline="0" dirty="0" smtClean="0"/>
                        <a:t> (Killed) Vaccines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718930"/>
                  </a:ext>
                </a:extLst>
              </a:tr>
              <a:tr h="1843901">
                <a:tc>
                  <a:txBody>
                    <a:bodyPr/>
                    <a:lstStyle/>
                    <a:p>
                      <a:r>
                        <a:rPr lang="en-AU" dirty="0" smtClean="0"/>
                        <a:t>Virus: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Influenza (injected)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Pertussis (whooping cough)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Inactivated</a:t>
                      </a:r>
                      <a:r>
                        <a:rPr lang="en-AU" baseline="0" dirty="0" smtClean="0"/>
                        <a:t> (acellular) Polio (injected)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baseline="0" dirty="0" smtClean="0"/>
                        <a:t>Rabies</a:t>
                      </a:r>
                      <a:endParaRPr lang="en-A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232832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0651" y="3212347"/>
            <a:ext cx="3189734" cy="31897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519446"/>
            <a:ext cx="11782425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Discuss the main types of vaccine including information on how they work, how they are made, pros and cons, and examples 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58479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374"/>
    </mc:Choice>
    <mc:Fallback xmlns="">
      <p:transition spd="slow" advTm="94374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6128" x="5492750" y="5765800"/>
          <p14:tracePt t="6137" x="5492750" y="5740400"/>
          <p14:tracePt t="6144" x="5486400" y="5715000"/>
          <p14:tracePt t="6160" x="5480050" y="5664200"/>
          <p14:tracePt t="6178" x="5454650" y="5581650"/>
          <p14:tracePt t="6194" x="5435600" y="5530850"/>
          <p14:tracePt t="6211" x="5422900" y="5492750"/>
          <p14:tracePt t="6227" x="5403850" y="5467350"/>
          <p14:tracePt t="6244" x="5397500" y="5441950"/>
          <p14:tracePt t="6260" x="5365750" y="5403850"/>
          <p14:tracePt t="6277" x="5346700" y="5372100"/>
          <p14:tracePt t="6293" x="5302250" y="5295900"/>
          <p14:tracePt t="6310" x="5238750" y="5213350"/>
          <p14:tracePt t="6327" x="5162550" y="5105400"/>
          <p14:tracePt t="6343" x="5124450" y="5041900"/>
          <p14:tracePt t="6360" x="5080000" y="4997450"/>
          <p14:tracePt t="6376" x="5035550" y="4946650"/>
          <p14:tracePt t="6394" x="4953000" y="4876800"/>
          <p14:tracePt t="6410" x="4895850" y="4819650"/>
          <p14:tracePt t="6426" x="4851400" y="4768850"/>
          <p14:tracePt t="6432" x="4838700" y="4749800"/>
          <p14:tracePt t="6443" x="4826000" y="4730750"/>
          <p14:tracePt t="6460" x="4800600" y="4686300"/>
          <p14:tracePt t="6477" x="4787900" y="4660900"/>
          <p14:tracePt t="6493" x="4762500" y="4629150"/>
          <p14:tracePt t="6510" x="4724400" y="4591050"/>
          <p14:tracePt t="6528" x="4584700" y="4495800"/>
          <p14:tracePt t="6543" x="4495800" y="4432300"/>
          <p14:tracePt t="6559" x="4387850" y="4349750"/>
          <p14:tracePt t="6576" x="4254500" y="4248150"/>
          <p14:tracePt t="6594" x="4089400" y="4133850"/>
          <p14:tracePt t="6610" x="4057650" y="4102100"/>
          <p14:tracePt t="6966" x="4057650" y="4051300"/>
          <p14:tracePt t="6974" x="4057650" y="3994150"/>
          <p14:tracePt t="6983" x="4057650" y="3949700"/>
          <p14:tracePt t="6992" x="4057650" y="3905250"/>
          <p14:tracePt t="7009" x="4057650" y="3778250"/>
          <p14:tracePt t="7026" x="4051300" y="3651250"/>
          <p14:tracePt t="7042" x="4019550" y="3498850"/>
          <p14:tracePt t="7059" x="3994150" y="3409950"/>
          <p14:tracePt t="7077" x="3981450" y="3295650"/>
          <p14:tracePt t="7092" x="3975100" y="3187700"/>
          <p14:tracePt t="7109" x="3975100" y="3028950"/>
          <p14:tracePt t="7126" x="3975100" y="2921000"/>
          <p14:tracePt t="7143" x="3987800" y="2768600"/>
          <p14:tracePt t="7159" x="4006850" y="2616200"/>
          <p14:tracePt t="7176" x="4013200" y="2476500"/>
          <p14:tracePt t="7192" x="4019550" y="2400300"/>
          <p14:tracePt t="7210" x="4032250" y="2343150"/>
          <p14:tracePt t="7225" x="4038600" y="2311400"/>
          <p14:tracePt t="7242" x="4044950" y="2279650"/>
          <p14:tracePt t="7259" x="4057650" y="2241550"/>
          <p14:tracePt t="7276" x="4083050" y="2165350"/>
          <p14:tracePt t="7292" x="4102100" y="2127250"/>
          <p14:tracePt t="7309" x="4108450" y="2095500"/>
          <p14:tracePt t="7325" x="4114800" y="2070100"/>
          <p14:tracePt t="7343" x="4133850" y="2025650"/>
          <p14:tracePt t="7359" x="4152900" y="1993900"/>
          <p14:tracePt t="7375" x="4165600" y="1962150"/>
          <p14:tracePt t="7391" x="4178300" y="1936750"/>
          <p14:tracePt t="7408" x="4191000" y="1898650"/>
          <p14:tracePt t="7426" x="4203700" y="1809750"/>
          <p14:tracePt t="7433" x="4203700" y="1765300"/>
          <p14:tracePt t="7442" x="4210050" y="1733550"/>
          <p14:tracePt t="7458" x="4210050" y="1657350"/>
          <p14:tracePt t="7476" x="4210050" y="1593850"/>
          <p14:tracePt t="7491" x="4210050" y="1555750"/>
          <p14:tracePt t="7508" x="4210050" y="1530350"/>
          <p14:tracePt t="7524" x="4210050" y="1511300"/>
          <p14:tracePt t="7541" x="4210050" y="1492250"/>
          <p14:tracePt t="7558" x="4210050" y="1473200"/>
          <p14:tracePt t="7574" x="4210050" y="1460500"/>
          <p14:tracePt t="7591" x="4210050" y="1454150"/>
          <p14:tracePt t="7607" x="4210050" y="1447800"/>
          <p14:tracePt t="7624" x="4210050" y="1441450"/>
          <p14:tracePt t="7738" x="4216400" y="1441450"/>
          <p14:tracePt t="7975" x="4229100" y="1441450"/>
          <p14:tracePt t="7983" x="4229100" y="1447800"/>
          <p14:tracePt t="7992" x="4235450" y="1447800"/>
          <p14:tracePt t="8008" x="4241800" y="1447800"/>
          <p14:tracePt t="8025" x="4254500" y="1454150"/>
          <p14:tracePt t="8041" x="4267200" y="1460500"/>
          <p14:tracePt t="8057" x="4279900" y="1466850"/>
          <p14:tracePt t="8074" x="4318000" y="1479550"/>
          <p14:tracePt t="8092" x="4387850" y="1485900"/>
          <p14:tracePt t="8109" x="4438650" y="1485900"/>
          <p14:tracePt t="8125" x="4476750" y="1492250"/>
          <p14:tracePt t="8140" x="4527550" y="1492250"/>
          <p14:tracePt t="8156" x="4572000" y="1498600"/>
          <p14:tracePt t="8173" x="4667250" y="1511300"/>
          <p14:tracePt t="8190" x="4762500" y="1530350"/>
          <p14:tracePt t="8207" x="4876800" y="1555750"/>
          <p14:tracePt t="8223" x="4984750" y="1568450"/>
          <p14:tracePt t="8240" x="5099050" y="1587500"/>
          <p14:tracePt t="8257" x="5143500" y="1600200"/>
          <p14:tracePt t="8273" x="5213350" y="1619250"/>
          <p14:tracePt t="8290" x="5314950" y="1651000"/>
          <p14:tracePt t="8307" x="5473700" y="1714500"/>
          <p14:tracePt t="8323" x="5556250" y="1739900"/>
          <p14:tracePt t="8340" x="5626100" y="1771650"/>
          <p14:tracePt t="8356" x="5683250" y="1797050"/>
          <p14:tracePt t="8373" x="5759450" y="1822450"/>
          <p14:tracePt t="8390" x="5822950" y="1835150"/>
          <p14:tracePt t="8406" x="5918200" y="1866900"/>
          <p14:tracePt t="8423" x="5994400" y="1879600"/>
          <p14:tracePt t="8440" x="6064250" y="1898650"/>
          <p14:tracePt t="8444" x="6089650" y="1905000"/>
          <p14:tracePt t="8456" x="6134100" y="1911350"/>
          <p14:tracePt t="8472" x="6159500" y="1911350"/>
          <p14:tracePt t="8489" x="6172200" y="1911350"/>
          <p14:tracePt t="8506" x="6184900" y="1911350"/>
          <p14:tracePt t="8522" x="6197600" y="1911350"/>
          <p14:tracePt t="8539" x="6223000" y="1911350"/>
          <p14:tracePt t="8556" x="6280150" y="1911350"/>
          <p14:tracePt t="8573" x="6311900" y="1911350"/>
          <p14:tracePt t="8589" x="6337300" y="1911350"/>
          <p14:tracePt t="8606" x="6343650" y="1911350"/>
          <p14:tracePt t="8639" x="6356350" y="1911350"/>
          <p14:tracePt t="8656" x="6362700" y="1911350"/>
          <p14:tracePt t="8672" x="6375400" y="1911350"/>
          <p14:tracePt t="8689" x="6400800" y="1905000"/>
          <p14:tracePt t="8706" x="6413500" y="1905000"/>
          <p14:tracePt t="8722" x="6419850" y="1905000"/>
          <p14:tracePt t="8739" x="6426200" y="1905000"/>
          <p14:tracePt t="8756" x="6432550" y="1905000"/>
          <p14:tracePt t="8773" x="6438900" y="1905000"/>
          <p14:tracePt t="8807" x="6445250" y="1905000"/>
          <p14:tracePt t="8835" x="6451600" y="1898650"/>
          <p14:tracePt t="8845" x="6451600" y="1892300"/>
          <p14:tracePt t="8866" x="6457950" y="1892300"/>
          <p14:tracePt t="8874" x="6470650" y="1885950"/>
          <p14:tracePt t="8890" x="6489700" y="1866900"/>
          <p14:tracePt t="8906" x="6515100" y="1854200"/>
          <p14:tracePt t="8923" x="6534150" y="1841500"/>
          <p14:tracePt t="8940" x="6540500" y="1835150"/>
          <p14:tracePt t="8956" x="6546850" y="1835150"/>
          <p14:tracePt t="8973" x="6553200" y="1828800"/>
          <p14:tracePt t="8990" x="6559550" y="1828800"/>
          <p14:tracePt t="9006" x="6565900" y="1828800"/>
          <p14:tracePt t="9023" x="6572250" y="1822450"/>
          <p14:tracePt t="9039" x="6578600" y="1816100"/>
          <p14:tracePt t="9059" x="6584950" y="1809750"/>
          <p14:tracePt t="9073" x="6584950" y="1803400"/>
          <p14:tracePt t="9089" x="6597650" y="1790700"/>
          <p14:tracePt t="9106" x="6597650" y="1778000"/>
          <p14:tracePt t="9123" x="6604000" y="1752600"/>
          <p14:tracePt t="9138" x="6604000" y="1739900"/>
          <p14:tracePt t="9155" x="6604000" y="1727200"/>
          <p14:tracePt t="9188" x="6604000" y="1720850"/>
          <p14:tracePt t="9205" x="6604000" y="1714500"/>
          <p14:tracePt t="9280" x="6610350" y="1714500"/>
          <p14:tracePt t="9666" x="6616700" y="1714500"/>
          <p14:tracePt t="9689" x="6623050" y="1714500"/>
          <p14:tracePt t="9740" x="6629400" y="1714500"/>
          <p14:tracePt t="9785" x="6635750" y="1714500"/>
          <p14:tracePt t="9829" x="6642100" y="1714500"/>
          <p14:tracePt t="9852" x="6648450" y="1714500"/>
          <p14:tracePt t="10029" x="6654800" y="1714500"/>
          <p14:tracePt t="10875" x="6629400" y="1720850"/>
          <p14:tracePt t="10883" x="6604000" y="1733550"/>
          <p14:tracePt t="10894" x="6578600" y="1739900"/>
          <p14:tracePt t="10904" x="6515100" y="1758950"/>
          <p14:tracePt t="10920" x="6470650" y="1771650"/>
          <p14:tracePt t="10937" x="6400800" y="1778000"/>
          <p14:tracePt t="10944" x="6356350" y="1784350"/>
          <p14:tracePt t="10953" x="6311900" y="1790700"/>
          <p14:tracePt t="10971" x="6146800" y="1816100"/>
          <p14:tracePt t="10987" x="6032500" y="1835150"/>
          <p14:tracePt t="11003" x="5930900" y="1847850"/>
          <p14:tracePt t="11020" x="5822950" y="1854200"/>
          <p14:tracePt t="11038" x="5702300" y="1860550"/>
          <p14:tracePt t="11053" x="5638800" y="1860550"/>
          <p14:tracePt t="11070" x="5575300" y="1860550"/>
          <p14:tracePt t="11087" x="5467350" y="1854200"/>
          <p14:tracePt t="11103" x="5314950" y="1847850"/>
          <p14:tracePt t="11121" x="5143500" y="1847850"/>
          <p14:tracePt t="11137" x="5060950" y="1847850"/>
          <p14:tracePt t="11153" x="4991100" y="1847850"/>
          <p14:tracePt t="11171" x="4864100" y="1847850"/>
          <p14:tracePt t="11187" x="4775200" y="1847850"/>
          <p14:tracePt t="11203" x="4711700" y="1854200"/>
          <p14:tracePt t="11219" x="4660900" y="1866900"/>
          <p14:tracePt t="11237" x="4622800" y="1885950"/>
          <p14:tracePt t="11253" x="4584700" y="1905000"/>
          <p14:tracePt t="11270" x="4572000" y="1917700"/>
          <p14:tracePt t="11286" x="4552950" y="1924050"/>
          <p14:tracePt t="11306" x="4546600" y="1936750"/>
          <p14:tracePt t="11320" x="4540250" y="1943100"/>
          <p14:tracePt t="11336" x="4533900" y="1949450"/>
          <p14:tracePt t="11353" x="4527550" y="1955800"/>
          <p14:tracePt t="11370" x="4521200" y="1955800"/>
          <p14:tracePt t="11454" x="4521200" y="1962150"/>
          <p14:tracePt t="11491" x="4521200" y="1968500"/>
          <p14:tracePt t="12062" x="4521200" y="1974850"/>
          <p14:tracePt t="12085" x="4521200" y="1981200"/>
          <p14:tracePt t="12099" x="4521200" y="1987550"/>
          <p14:tracePt t="12158" x="4521200" y="1993900"/>
          <p14:tracePt t="12189" x="4521200" y="2000250"/>
          <p14:tracePt t="14762" x="4521200" y="1993900"/>
          <p14:tracePt t="15749" x="4521200" y="1987550"/>
          <p14:tracePt t="15772" x="4527550" y="1987550"/>
          <p14:tracePt t="16023" x="4527550" y="1981200"/>
          <p14:tracePt t="16031" x="4527550" y="1974850"/>
          <p14:tracePt t="16046" x="4597400" y="1936750"/>
          <p14:tracePt t="16062" x="4959350" y="1746250"/>
          <p14:tracePt t="16079" x="5067300" y="1695450"/>
          <p14:tracePt t="16097" x="5143500" y="1663700"/>
          <p14:tracePt t="16112" x="5181600" y="1651000"/>
          <p14:tracePt t="16129" x="5187950" y="1651000"/>
          <p14:tracePt t="16146" x="5194300" y="1644650"/>
          <p14:tracePt t="16163" x="5207000" y="1638300"/>
          <p14:tracePt t="16196" x="5219700" y="1638300"/>
          <p14:tracePt t="16230" x="5232400" y="1638300"/>
          <p14:tracePt t="16246" x="5238750" y="1638300"/>
          <p14:tracePt t="16312" x="5207000" y="1644650"/>
          <p14:tracePt t="16320" x="5118100" y="1670050"/>
          <p14:tracePt t="16329" x="5029200" y="1695450"/>
          <p14:tracePt t="16345" x="4718050" y="1784350"/>
          <p14:tracePt t="16363" x="4394200" y="1828800"/>
          <p14:tracePt t="16379" x="4248150" y="1854200"/>
          <p14:tracePt t="16395" x="4133850" y="1873250"/>
          <p14:tracePt t="16412" x="4044950" y="1885950"/>
          <p14:tracePt t="16430" x="3975100" y="1898650"/>
          <p14:tracePt t="16446" x="3943350" y="1905000"/>
          <p14:tracePt t="16462" x="3917950" y="1911350"/>
          <p14:tracePt t="16479" x="3886200" y="1911350"/>
          <p14:tracePt t="16495" x="3867150" y="1917700"/>
          <p14:tracePt t="16511" x="3848100" y="1917700"/>
          <p14:tracePt t="16528" x="3816350" y="1917700"/>
          <p14:tracePt t="16544" x="3790950" y="1917700"/>
          <p14:tracePt t="16561" x="3778250" y="1917700"/>
          <p14:tracePt t="16578" x="3771900" y="1917700"/>
          <p14:tracePt t="16630" x="3778250" y="1917700"/>
          <p14:tracePt t="16638" x="3803650" y="1917700"/>
          <p14:tracePt t="16647" x="3829050" y="1911350"/>
          <p14:tracePt t="16661" x="3860800" y="1905000"/>
          <p14:tracePt t="16678" x="3879850" y="1892300"/>
          <p14:tracePt t="16695" x="3911600" y="1885950"/>
          <p14:tracePt t="16712" x="3994150" y="1873250"/>
          <p14:tracePt t="16728" x="4025900" y="1873250"/>
          <p14:tracePt t="16745" x="4032250" y="1873250"/>
          <p14:tracePt t="16761" x="4044950" y="1873250"/>
          <p14:tracePt t="16778" x="4051300" y="1873250"/>
          <p14:tracePt t="18145" x="4051300" y="1879600"/>
          <p14:tracePt t="18153" x="4044950" y="1879600"/>
          <p14:tracePt t="18161" x="4038600" y="1879600"/>
          <p14:tracePt t="18177" x="4025900" y="1885950"/>
          <p14:tracePt t="18193" x="4013200" y="1898650"/>
          <p14:tracePt t="18210" x="3968750" y="1924050"/>
          <p14:tracePt t="18226" x="3943350" y="1949450"/>
          <p14:tracePt t="18243" x="3917950" y="1974850"/>
          <p14:tracePt t="18260" x="3879850" y="2012950"/>
          <p14:tracePt t="18277" x="3829050" y="2076450"/>
          <p14:tracePt t="18293" x="3810000" y="2114550"/>
          <p14:tracePt t="18310" x="3784600" y="2133600"/>
          <p14:tracePt t="18326" x="3765550" y="2159000"/>
          <p14:tracePt t="18343" x="3740150" y="2184400"/>
          <p14:tracePt t="18359" x="3702050" y="2235200"/>
          <p14:tracePt t="18376" x="3663950" y="2279650"/>
          <p14:tracePt t="18392" x="3619500" y="2343150"/>
          <p14:tracePt t="18410" x="3568700" y="2432050"/>
          <p14:tracePt t="18426" x="3543300" y="2489200"/>
          <p14:tracePt t="18442" x="3524250" y="2520950"/>
          <p14:tracePt t="18449" x="3517900" y="2540000"/>
          <p14:tracePt t="18460" x="3511550" y="2559050"/>
          <p14:tracePt t="18477" x="3498850" y="2590800"/>
          <p14:tracePt t="18493" x="3492500" y="2609850"/>
          <p14:tracePt t="18509" x="3486150" y="2622550"/>
          <p14:tracePt t="18525" x="3479800" y="2641600"/>
          <p14:tracePt t="18542" x="3473450" y="2660650"/>
          <p14:tracePt t="18559" x="3467100" y="2673350"/>
          <p14:tracePt t="18575" x="3467100" y="2679700"/>
          <p14:tracePt t="18592" x="3467100" y="2686050"/>
          <p14:tracePt t="18609" x="3467100" y="2692400"/>
          <p14:tracePt t="18642" x="3467100" y="2705100"/>
          <p14:tracePt t="18658" x="3467100" y="2711450"/>
          <p14:tracePt t="18675" x="3467100" y="2717800"/>
          <p14:tracePt t="18692" x="3467100" y="2736850"/>
          <p14:tracePt t="18708" x="3467100" y="2743200"/>
          <p14:tracePt t="18725" x="3467100" y="2749550"/>
          <p14:tracePt t="18742" x="3467100" y="2755900"/>
          <p14:tracePt t="18997" x="3384550" y="2768600"/>
          <p14:tracePt t="19006" x="3251200" y="2787650"/>
          <p14:tracePt t="19017" x="3111500" y="2806700"/>
          <p14:tracePt t="19027" x="2743200" y="2851150"/>
          <p14:tracePt t="19042" x="2463800" y="2882900"/>
          <p14:tracePt t="19058" x="2260600" y="2908300"/>
          <p14:tracePt t="19075" x="2063750" y="2921000"/>
          <p14:tracePt t="19093" x="1879600" y="2933700"/>
          <p14:tracePt t="19108" x="1803400" y="2933700"/>
          <p14:tracePt t="19124" x="1714500" y="2933700"/>
          <p14:tracePt t="19141" x="1619250" y="2933700"/>
          <p14:tracePt t="19157" x="1524000" y="2933700"/>
          <p14:tracePt t="19174" x="1416050" y="2933700"/>
          <p14:tracePt t="19191" x="1377950" y="2927350"/>
          <p14:tracePt t="19208" x="1358900" y="2927350"/>
          <p14:tracePt t="19224" x="1346200" y="2927350"/>
          <p14:tracePt t="19241" x="1333500" y="2927350"/>
          <p14:tracePt t="19274" x="1320800" y="2927350"/>
          <p14:tracePt t="19291" x="1314450" y="2927350"/>
          <p14:tracePt t="19309" x="1314450" y="2921000"/>
          <p14:tracePt t="19325" x="1314450" y="2901950"/>
          <p14:tracePt t="19341" x="1358900" y="2876550"/>
          <p14:tracePt t="19358" x="1460500" y="2832100"/>
          <p14:tracePt t="19375" x="1638300" y="2800350"/>
          <p14:tracePt t="19391" x="1765300" y="2781300"/>
          <p14:tracePt t="19408" x="1885950" y="2768600"/>
          <p14:tracePt t="19424" x="1962150" y="2768600"/>
          <p14:tracePt t="19442" x="2051050" y="2768600"/>
          <p14:tracePt t="19458" x="2095500" y="2768600"/>
          <p14:tracePt t="19474" x="2133600" y="2768600"/>
          <p14:tracePt t="19491" x="2159000" y="2768600"/>
          <p14:tracePt t="19509" x="2197100" y="2768600"/>
          <p14:tracePt t="19524" x="2216150" y="2768600"/>
          <p14:tracePt t="19541" x="2247900" y="2762250"/>
          <p14:tracePt t="19558" x="2419350" y="2724150"/>
          <p14:tracePt t="19575" x="2533650" y="2686050"/>
          <p14:tracePt t="19591" x="2559050" y="2686050"/>
          <p14:tracePt t="19608" x="2571750" y="2686050"/>
          <p14:tracePt t="19624" x="2578100" y="2686050"/>
          <p14:tracePt t="19642" x="2584450" y="2686050"/>
          <p14:tracePt t="19658" x="2590800" y="2686050"/>
          <p14:tracePt t="20177" x="2590800" y="2692400"/>
          <p14:tracePt t="20199" x="2590800" y="2698750"/>
          <p14:tracePt t="21104" x="2590800" y="2705100"/>
          <p14:tracePt t="21113" x="2584450" y="2717800"/>
          <p14:tracePt t="21128" x="2584450" y="2724150"/>
          <p14:tracePt t="21140" x="2578100" y="2736850"/>
          <p14:tracePt t="21156" x="2565400" y="2755900"/>
          <p14:tracePt t="21172" x="2565400" y="2762250"/>
          <p14:tracePt t="21188" x="2559050" y="2781300"/>
          <p14:tracePt t="21205" x="2540000" y="2819400"/>
          <p14:tracePt t="21221" x="2514600" y="2914650"/>
          <p14:tracePt t="21238" x="2501900" y="2984500"/>
          <p14:tracePt t="21255" x="2495550" y="3022600"/>
          <p14:tracePt t="21271" x="2482850" y="3067050"/>
          <p14:tracePt t="21288" x="2470150" y="3130550"/>
          <p14:tracePt t="21305" x="2463800" y="3168650"/>
          <p14:tracePt t="21321" x="2457450" y="3225800"/>
          <p14:tracePt t="21338" x="2451100" y="3276600"/>
          <p14:tracePt t="21355" x="2451100" y="3346450"/>
          <p14:tracePt t="21372" x="2451100" y="3397250"/>
          <p14:tracePt t="21388" x="2463800" y="3435350"/>
          <p14:tracePt t="21405" x="2476500" y="3467100"/>
          <p14:tracePt t="21421" x="2482850" y="3498850"/>
          <p14:tracePt t="21438" x="2482850" y="3505200"/>
          <p14:tracePt t="21454" x="2482850" y="3511550"/>
          <p14:tracePt t="21471" x="2489200" y="3511550"/>
          <p14:tracePt t="21734" x="2489200" y="3460750"/>
          <p14:tracePt t="21742" x="2489200" y="3384550"/>
          <p14:tracePt t="21755" x="2463800" y="3232150"/>
          <p14:tracePt t="21771" x="2444750" y="3117850"/>
          <p14:tracePt t="21788" x="2438400" y="3054350"/>
          <p14:tracePt t="21805" x="2438400" y="3028950"/>
          <p14:tracePt t="21822" x="2438400" y="3003550"/>
          <p14:tracePt t="21838" x="2438400" y="2990850"/>
          <p14:tracePt t="21854" x="2438400" y="2984500"/>
          <p14:tracePt t="21871" x="2438400" y="2959100"/>
          <p14:tracePt t="21889" x="2432050" y="2927350"/>
          <p14:tracePt t="21905" x="2425700" y="2889250"/>
          <p14:tracePt t="21921" x="2419350" y="2851150"/>
          <p14:tracePt t="21937" x="2406650" y="2806700"/>
          <p14:tracePt t="21941" x="2400300" y="2787650"/>
          <p14:tracePt t="21955" x="2393950" y="2755900"/>
          <p14:tracePt t="21971" x="2387600" y="2730500"/>
          <p14:tracePt t="21988" x="2381250" y="2724150"/>
          <p14:tracePt t="22004" x="2381250" y="2717800"/>
          <p14:tracePt t="22021" x="2381250" y="2711450"/>
          <p14:tracePt t="22038" x="2381250" y="2705100"/>
          <p14:tracePt t="22476" x="2381250" y="2711450"/>
          <p14:tracePt t="22506" x="2381250" y="2717800"/>
          <p14:tracePt t="22528" x="2374900" y="2717800"/>
          <p14:tracePt t="24173" x="2374900" y="2724150"/>
          <p14:tracePt t="24286" x="2368550" y="2724150"/>
          <p14:tracePt t="28320" x="2368550" y="2730500"/>
          <p14:tracePt t="28336" x="2374900" y="2736850"/>
          <p14:tracePt t="28344" x="2374900" y="2743200"/>
          <p14:tracePt t="28355" x="2381250" y="2749550"/>
          <p14:tracePt t="28364" x="2406650" y="2781300"/>
          <p14:tracePt t="28379" x="2425700" y="2806700"/>
          <p14:tracePt t="28395" x="2444750" y="2838450"/>
          <p14:tracePt t="28412" x="2463800" y="2851150"/>
          <p14:tracePt t="28428" x="2463800" y="2870200"/>
          <p14:tracePt t="28435" x="2470150" y="2870200"/>
          <p14:tracePt t="28449" x="2476500" y="2876550"/>
          <p14:tracePt t="28463" x="2476500" y="2882900"/>
          <p14:tracePt t="28478" x="2476500" y="2889250"/>
          <p14:tracePt t="28557" x="2476500" y="2895600"/>
          <p14:tracePt t="28581" x="2482850" y="2901950"/>
          <p14:tracePt t="29537" x="2482850" y="2895600"/>
          <p14:tracePt t="29559" x="2482850" y="2889250"/>
          <p14:tracePt t="29568" x="2482850" y="2882900"/>
          <p14:tracePt t="29576" x="2482850" y="2876550"/>
          <p14:tracePt t="29593" x="2482850" y="2870200"/>
          <p14:tracePt t="29611" x="2482850" y="2863850"/>
          <p14:tracePt t="29627" x="2482850" y="2857500"/>
          <p14:tracePt t="29643" x="2482850" y="2851150"/>
          <p14:tracePt t="29660" x="2489200" y="2832100"/>
          <p14:tracePt t="29677" x="2495550" y="2800350"/>
          <p14:tracePt t="29693" x="2501900" y="2781300"/>
          <p14:tracePt t="29710" x="2501900" y="2762250"/>
          <p14:tracePt t="29726" x="2501900" y="2736850"/>
          <p14:tracePt t="29744" x="2501900" y="2724150"/>
          <p14:tracePt t="29760" x="2501900" y="2717800"/>
          <p14:tracePt t="30152" x="2501900" y="2724150"/>
          <p14:tracePt t="30161" x="2501900" y="2730500"/>
          <p14:tracePt t="30183" x="2501900" y="2736850"/>
          <p14:tracePt t="30199" x="2501900" y="2743200"/>
          <p14:tracePt t="30286" x="2501900" y="2749550"/>
          <p14:tracePt t="30301" x="2501900" y="2755900"/>
          <p14:tracePt t="30323" x="2501900" y="2762250"/>
          <p14:tracePt t="30347" x="2501900" y="2768600"/>
          <p14:tracePt t="30354" x="2501900" y="2774950"/>
          <p14:tracePt t="30368" x="2501900" y="2787650"/>
          <p14:tracePt t="30380" x="2501900" y="2794000"/>
          <p14:tracePt t="30392" x="2501900" y="2800350"/>
          <p14:tracePt t="30408" x="2501900" y="2806700"/>
          <p14:tracePt t="31147" x="2508250" y="2806700"/>
          <p14:tracePt t="36264" x="2508250" y="2813050"/>
          <p14:tracePt t="36288" x="2508250" y="2819400"/>
          <p14:tracePt t="36297" x="2508250" y="2825750"/>
          <p14:tracePt t="36316" x="2508250" y="2832100"/>
          <p14:tracePt t="36331" x="2508250" y="2838450"/>
          <p14:tracePt t="38430" x="2508250" y="2832100"/>
          <p14:tracePt t="38556" x="2508250" y="2825750"/>
          <p14:tracePt t="44608" x="2501900" y="2825750"/>
          <p14:tracePt t="44630" x="2495550" y="2825750"/>
          <p14:tracePt t="44653" x="2489200" y="2825750"/>
          <p14:tracePt t="44668" x="2482850" y="2825750"/>
          <p14:tracePt t="44692" x="2476500" y="2825750"/>
          <p14:tracePt t="44719" x="2476500" y="2832100"/>
          <p14:tracePt t="44727" x="2476500" y="2838450"/>
          <p14:tracePt t="44738" x="2470150" y="2838450"/>
          <p14:tracePt t="44755" x="2470150" y="2844800"/>
          <p14:tracePt t="44772" x="2470150" y="2857500"/>
          <p14:tracePt t="44805" x="2470150" y="2863850"/>
          <p14:tracePt t="44822" x="2470150" y="2870200"/>
          <p14:tracePt t="44838" x="2457450" y="2882900"/>
          <p14:tracePt t="44855" x="2438400" y="2908300"/>
          <p14:tracePt t="44871" x="2425700" y="2933700"/>
          <p14:tracePt t="44888" x="2413000" y="2952750"/>
          <p14:tracePt t="44905" x="2400300" y="2971800"/>
          <p14:tracePt t="44921" x="2393950" y="2984500"/>
          <p14:tracePt t="44938" x="2387600" y="2990850"/>
          <p14:tracePt t="44958" x="2387600" y="2997200"/>
          <p14:tracePt t="45075" x="2387600" y="2990850"/>
          <p14:tracePt t="45084" x="2387600" y="2984500"/>
          <p14:tracePt t="45093" x="2387600" y="2978150"/>
          <p14:tracePt t="45108" x="2387600" y="2971800"/>
          <p14:tracePt t="45121" x="2387600" y="2965450"/>
          <p14:tracePt t="45137" x="2387600" y="2959100"/>
          <p14:tracePt t="45154" x="2387600" y="2952750"/>
          <p14:tracePt t="45172" x="2387600" y="2946400"/>
          <p14:tracePt t="45188" x="2387600" y="2940050"/>
          <p14:tracePt t="45204" x="2387600" y="2933700"/>
          <p14:tracePt t="45220" x="2387600" y="2927350"/>
          <p14:tracePt t="45238" x="2387600" y="2914650"/>
          <p14:tracePt t="45271" x="2387600" y="2908300"/>
          <p14:tracePt t="45287" x="2387600" y="2901950"/>
          <p14:tracePt t="45326" x="2387600" y="2895600"/>
          <p14:tracePt t="45342" x="2387600" y="2889250"/>
          <p14:tracePt t="45349" x="2387600" y="2882900"/>
          <p14:tracePt t="45372" x="2387600" y="2876550"/>
          <p14:tracePt t="45386" x="2387600" y="2870200"/>
          <p14:tracePt t="45409" x="2387600" y="2863850"/>
          <p14:tracePt t="45415" x="2387600" y="2857500"/>
          <p14:tracePt t="45438" x="2387600" y="2851150"/>
          <p14:tracePt t="45452" x="2387600" y="2844800"/>
          <p14:tracePt t="45460" x="2387600" y="2838450"/>
          <p14:tracePt t="45482" x="2387600" y="2832100"/>
          <p14:tracePt t="45497" x="2393950" y="2825750"/>
          <p14:tracePt t="45527" x="2400300" y="2825750"/>
          <p14:tracePt t="45534" x="2406650" y="2825750"/>
          <p14:tracePt t="45549" x="2413000" y="2819400"/>
          <p14:tracePt t="45572" x="2419350" y="2819400"/>
          <p14:tracePt t="45586" x="2425700" y="2819400"/>
          <p14:tracePt t="45683" x="2432050" y="2819400"/>
          <p14:tracePt t="45692" x="2444750" y="2819400"/>
          <p14:tracePt t="45704" x="2470150" y="2825750"/>
          <p14:tracePt t="45721" x="2508250" y="2851150"/>
          <p14:tracePt t="45737" x="2533650" y="2876550"/>
          <p14:tracePt t="45753" x="2546350" y="2889250"/>
          <p14:tracePt t="45770" x="2565400" y="2908300"/>
          <p14:tracePt t="45787" x="2571750" y="2914650"/>
          <p14:tracePt t="45803" x="2578100" y="2921000"/>
          <p14:tracePt t="45820" x="2578100" y="2927350"/>
          <p14:tracePt t="45837" x="2578100" y="2933700"/>
          <p14:tracePt t="45854" x="2578100" y="2940050"/>
          <p14:tracePt t="45870" x="2578100" y="2952750"/>
          <p14:tracePt t="45886" x="2584450" y="2952750"/>
          <p14:tracePt t="45903" x="2590800" y="2971800"/>
          <p14:tracePt t="45921" x="2590800" y="2997200"/>
          <p14:tracePt t="45936" x="2590800" y="3028950"/>
          <p14:tracePt t="45955" x="2578100" y="3054350"/>
          <p14:tracePt t="45969" x="2559050" y="3086100"/>
          <p14:tracePt t="45987" x="2489200" y="3149600"/>
          <p14:tracePt t="46003" x="2406650" y="3232150"/>
          <p14:tracePt t="46019" x="2330450" y="3308350"/>
          <p14:tracePt t="46036" x="2279650" y="3359150"/>
          <p14:tracePt t="46053" x="2235200" y="3390900"/>
          <p14:tracePt t="46373" x="2235200" y="3397250"/>
          <p14:tracePt t="46381" x="2241550" y="3397250"/>
          <p14:tracePt t="46391" x="2247900" y="3397250"/>
          <p14:tracePt t="46403" x="2444750" y="3359150"/>
          <p14:tracePt t="46419" x="2844800" y="3225800"/>
          <p14:tracePt t="46436" x="2933700" y="3175000"/>
          <p14:tracePt t="46442" x="2952750" y="3162300"/>
          <p14:tracePt t="46454" x="2978150" y="3143250"/>
          <p14:tracePt t="46469" x="2990850" y="3130550"/>
          <p14:tracePt t="46485" x="2997200" y="3117850"/>
          <p14:tracePt t="46502" x="3003550" y="3105150"/>
          <p14:tracePt t="46518" x="3009900" y="3092450"/>
          <p14:tracePt t="46535" x="3022600" y="3073400"/>
          <p14:tracePt t="46552" x="3086100" y="3041650"/>
          <p14:tracePt t="46568" x="3225800" y="2984500"/>
          <p14:tracePt t="46585" x="3371850" y="2933700"/>
          <p14:tracePt t="46602" x="3568700" y="2863850"/>
          <p14:tracePt t="46618" x="3651250" y="2838450"/>
          <p14:tracePt t="46635" x="3695700" y="2813050"/>
          <p14:tracePt t="46652" x="3733800" y="2787650"/>
          <p14:tracePt t="46668" x="3778250" y="2736850"/>
          <p14:tracePt t="46685" x="3854450" y="2679700"/>
          <p14:tracePt t="46702" x="3943350" y="2616200"/>
          <p14:tracePt t="46718" x="4025900" y="2571750"/>
          <p14:tracePt t="46735" x="4089400" y="2546350"/>
          <p14:tracePt t="46751" x="4102100" y="2533650"/>
          <p14:tracePt t="46768" x="4114800" y="2533650"/>
          <p14:tracePt t="46785" x="4121150" y="2527300"/>
          <p14:tracePt t="46802" x="4127500" y="2527300"/>
          <p14:tracePt t="46878" x="4121150" y="2527300"/>
          <p14:tracePt t="46887" x="4102100" y="2533650"/>
          <p14:tracePt t="46896" x="4076700" y="2552700"/>
          <p14:tracePt t="46905" x="4051300" y="2571750"/>
          <p14:tracePt t="46918" x="3994150" y="2609850"/>
          <p14:tracePt t="46936" x="3854450" y="2717800"/>
          <p14:tracePt t="46952" x="3644900" y="2806700"/>
          <p14:tracePt t="46968" x="3314700" y="2908300"/>
          <p14:tracePt t="46985" x="2851150" y="2997200"/>
          <p14:tracePt t="47003" x="2139950" y="3060700"/>
          <p14:tracePt t="47019" x="1765300" y="3073400"/>
          <p14:tracePt t="47035" x="1549400" y="3073400"/>
          <p14:tracePt t="47052" x="1314450" y="3073400"/>
          <p14:tracePt t="47068" x="1168400" y="3073400"/>
          <p14:tracePt t="47085" x="1098550" y="3073400"/>
          <p14:tracePt t="47102" x="1085850" y="3073400"/>
          <p14:tracePt t="47118" x="1073150" y="3073400"/>
          <p14:tracePt t="47135" x="1066800" y="3073400"/>
          <p14:tracePt t="47152" x="1054100" y="3073400"/>
          <p14:tracePt t="47234" x="1060450" y="3073400"/>
          <p14:tracePt t="47242" x="1066800" y="3073400"/>
          <p14:tracePt t="47251" x="1073150" y="3079750"/>
          <p14:tracePt t="47268" x="1117600" y="3092450"/>
          <p14:tracePt t="47285" x="1219200" y="3117850"/>
          <p14:tracePt t="47301" x="1282700" y="3130550"/>
          <p14:tracePt t="47318" x="1333500" y="3155950"/>
          <p14:tracePt t="47334" x="1397000" y="3194050"/>
          <p14:tracePt t="47353" x="1511300" y="3270250"/>
          <p14:tracePt t="47368" x="1625600" y="3333750"/>
          <p14:tracePt t="47384" x="1720850" y="3390900"/>
          <p14:tracePt t="47401" x="1790700" y="3441700"/>
          <p14:tracePt t="47418" x="1930400" y="3498850"/>
          <p14:tracePt t="47434" x="2032000" y="3536950"/>
          <p14:tracePt t="47451" x="2146300" y="3575050"/>
          <p14:tracePt t="47467" x="2260600" y="3613150"/>
          <p14:tracePt t="47484" x="2540000" y="3702050"/>
          <p14:tracePt t="47501" x="2730500" y="3765550"/>
          <p14:tracePt t="47517" x="2908300" y="3816350"/>
          <p14:tracePt t="47534" x="3079750" y="3879850"/>
          <p14:tracePt t="47551" x="3289300" y="3937000"/>
          <p14:tracePt t="47567" x="3327400" y="3949700"/>
          <p14:tracePt t="47584" x="3352800" y="3956050"/>
          <p14:tracePt t="47601" x="3365500" y="3956050"/>
          <p14:tracePt t="47617" x="3384550" y="3956050"/>
          <p14:tracePt t="47634" x="3854450" y="3835400"/>
          <p14:tracePt t="47650" x="4064000" y="3790950"/>
          <p14:tracePt t="47667" x="4152900" y="3778250"/>
          <p14:tracePt t="47683" x="4184650" y="3771900"/>
          <p14:tracePt t="47700" x="4216400" y="3759200"/>
          <p14:tracePt t="47717" x="4222750" y="3752850"/>
          <p14:tracePt t="47733" x="4248150" y="3746500"/>
          <p14:tracePt t="47750" x="4343400" y="3683000"/>
          <p14:tracePt t="47767" x="4730750" y="3505200"/>
          <p14:tracePt t="47783" x="4876800" y="3467100"/>
          <p14:tracePt t="47800" x="4933950" y="3454400"/>
          <p14:tracePt t="47817" x="4953000" y="3448050"/>
          <p14:tracePt t="47833" x="4984750" y="3435350"/>
          <p14:tracePt t="47850" x="4997450" y="3435350"/>
          <p14:tracePt t="47866" x="5003800" y="3422650"/>
          <p14:tracePt t="47883" x="5035550" y="3403600"/>
          <p14:tracePt t="47900" x="5156200" y="3314700"/>
          <p14:tracePt t="47917" x="5219700" y="3270250"/>
          <p14:tracePt t="47933" x="5257800" y="3251200"/>
          <p14:tracePt t="47950" x="5276850" y="3238500"/>
          <p14:tracePt t="47967" x="5295900" y="3232150"/>
          <p14:tracePt t="47983" x="5308600" y="3225800"/>
          <p14:tracePt t="48000" x="5353050" y="3206750"/>
          <p14:tracePt t="48016" x="5416550" y="3200400"/>
          <p14:tracePt t="48033" x="5505450" y="3200400"/>
          <p14:tracePt t="48050" x="5543550" y="3200400"/>
          <p14:tracePt t="48066" x="5556250" y="3200400"/>
          <p14:tracePt t="48083" x="5562600" y="3200400"/>
          <p14:tracePt t="48100" x="5568950" y="3200400"/>
          <p14:tracePt t="48473" x="5575300" y="3219450"/>
          <p14:tracePt t="48482" x="5588000" y="3232150"/>
          <p14:tracePt t="48492" x="5600700" y="3251200"/>
          <p14:tracePt t="48500" x="5613400" y="3270250"/>
          <p14:tracePt t="48516" x="5645150" y="3314700"/>
          <p14:tracePt t="48533" x="5670550" y="3346450"/>
          <p14:tracePt t="48549" x="5708650" y="3384550"/>
          <p14:tracePt t="48568" x="5765800" y="3435350"/>
          <p14:tracePt t="48584" x="5854700" y="3505200"/>
          <p14:tracePt t="48599" x="5924550" y="3556000"/>
          <p14:tracePt t="48615" x="5975350" y="3594100"/>
          <p14:tracePt t="48632" x="6019800" y="3619500"/>
          <p14:tracePt t="48649" x="6057900" y="3644900"/>
          <p14:tracePt t="48665" x="6083300" y="3651250"/>
          <p14:tracePt t="48682" x="6089650" y="3651250"/>
          <p14:tracePt t="48698" x="6102350" y="3651250"/>
          <p14:tracePt t="48716" x="6115050" y="3651250"/>
          <p14:tracePt t="48732" x="6134100" y="3651250"/>
          <p14:tracePt t="48748" x="6146800" y="3651250"/>
          <p14:tracePt t="48765" x="6153150" y="3651250"/>
          <p14:tracePt t="48782" x="6159500" y="3651250"/>
          <p14:tracePt t="48798" x="6165850" y="3651250"/>
          <p14:tracePt t="48815" x="6172200" y="3651250"/>
          <p14:tracePt t="48849" x="6178550" y="3651250"/>
          <p14:tracePt t="48872" x="6184900" y="3651250"/>
          <p14:tracePt t="49294" x="6172200" y="3644900"/>
          <p14:tracePt t="49302" x="6127750" y="3644900"/>
          <p14:tracePt t="49309" x="6083300" y="3638550"/>
          <p14:tracePt t="49319" x="6045200" y="3632200"/>
          <p14:tracePt t="49331" x="6032500" y="3632200"/>
          <p14:tracePt t="49348" x="5962650" y="3619500"/>
          <p14:tracePt t="49364" x="5727700" y="3613150"/>
          <p14:tracePt t="49381" x="5664200" y="3606800"/>
          <p14:tracePt t="49398" x="5632450" y="3606800"/>
          <p14:tracePt t="49414" x="5619750" y="3606800"/>
          <p14:tracePt t="49431" x="5613400" y="3606800"/>
          <p14:tracePt t="49447" x="5607050" y="3606800"/>
          <p14:tracePt t="49464" x="5568950" y="3606800"/>
          <p14:tracePt t="49481" x="5435600" y="3606800"/>
          <p14:tracePt t="49497" x="5334000" y="3619500"/>
          <p14:tracePt t="49514" x="5143500" y="3632200"/>
          <p14:tracePt t="49531" x="5035550" y="3651250"/>
          <p14:tracePt t="49547" x="4889500" y="3670300"/>
          <p14:tracePt t="49564" x="4864100" y="3676650"/>
          <p14:tracePt t="49581" x="4851400" y="3676650"/>
          <p14:tracePt t="49597" x="4838700" y="3676650"/>
          <p14:tracePt t="49614" x="4832350" y="3676650"/>
          <p14:tracePt t="49630" x="4826000" y="3676650"/>
          <p14:tracePt t="49647" x="4819650" y="3676650"/>
          <p14:tracePt t="49672" x="4813300" y="3676650"/>
          <p14:tracePt t="50139" x="4813300" y="3683000"/>
          <p14:tracePt t="50223" x="4813300" y="3689350"/>
          <p14:tracePt t="50747" x="4813300" y="3683000"/>
          <p14:tracePt t="50770" x="4813300" y="3676650"/>
          <p14:tracePt t="50785" x="4870450" y="3651250"/>
          <p14:tracePt t="50792" x="5060950" y="3556000"/>
          <p14:tracePt t="50801" x="5321300" y="3473450"/>
          <p14:tracePt t="50812" x="5473700" y="3429000"/>
          <p14:tracePt t="50834" x="5683250" y="3371850"/>
          <p14:tracePt t="50845" x="5797550" y="3340100"/>
          <p14:tracePt t="50862" x="5873750" y="3321050"/>
          <p14:tracePt t="50879" x="5911850" y="3302000"/>
          <p14:tracePt t="50895" x="5924550" y="3295650"/>
          <p14:tracePt t="50901" x="5937250" y="3289300"/>
          <p14:tracePt t="50912" x="5943600" y="3289300"/>
          <p14:tracePt t="50937" x="5949950" y="3289300"/>
          <p14:tracePt t="50946" x="5956300" y="3289300"/>
          <p14:tracePt t="51002" x="5937250" y="3289300"/>
          <p14:tracePt t="51007" x="5918200" y="3289300"/>
          <p14:tracePt t="51017" x="5873750" y="3295650"/>
          <p14:tracePt t="51029" x="5829300" y="3302000"/>
          <p14:tracePt t="51045" x="5651500" y="3302000"/>
          <p14:tracePt t="51062" x="5562600" y="3302000"/>
          <p14:tracePt t="51078" x="5537200" y="3302000"/>
          <p14:tracePt t="51095" x="5518150" y="3302000"/>
          <p14:tracePt t="51112" x="5473700" y="3314700"/>
          <p14:tracePt t="51128" x="5435600" y="3321050"/>
          <p14:tracePt t="51145" x="5384800" y="3340100"/>
          <p14:tracePt t="51162" x="5314950" y="3352800"/>
          <p14:tracePt t="51178" x="5137150" y="3403600"/>
          <p14:tracePt t="51195" x="5080000" y="3416300"/>
          <p14:tracePt t="51212" x="5035550" y="3429000"/>
          <p14:tracePt t="51228" x="5022850" y="3435350"/>
          <p14:tracePt t="51247" x="5010150" y="3435350"/>
          <p14:tracePt t="51262" x="5003800" y="3448050"/>
          <p14:tracePt t="51295" x="4991100" y="3448050"/>
          <p14:tracePt t="51311" x="4984750" y="3448050"/>
          <p14:tracePt t="51328" x="4978400" y="3448050"/>
          <p14:tracePt t="51474" x="4978400" y="3454400"/>
          <p14:tracePt t="51504" x="4978400" y="3460750"/>
          <p14:tracePt t="51527" x="4978400" y="3467100"/>
          <p14:tracePt t="51652" x="4978400" y="3473450"/>
          <p14:tracePt t="51919" x="4972050" y="3473450"/>
          <p14:tracePt t="55637" x="4972050" y="3467100"/>
          <p14:tracePt t="55718" x="4978400" y="3467100"/>
          <p14:tracePt t="55808" x="4978400" y="3473450"/>
          <p14:tracePt t="55816" x="4978400" y="3479800"/>
          <p14:tracePt t="55920" x="4978400" y="3486150"/>
          <p14:tracePt t="55928" x="4972050" y="3498850"/>
          <p14:tracePt t="55938" x="4972050" y="3511550"/>
          <p14:tracePt t="55956" x="4959350" y="3549650"/>
          <p14:tracePt t="55972" x="4959350" y="3568700"/>
          <p14:tracePt t="55989" x="4959350" y="3575050"/>
          <p14:tracePt t="56005" x="4959350" y="3587750"/>
          <p14:tracePt t="56297" x="4921250" y="3600450"/>
          <p14:tracePt t="56305" x="4876800" y="3625850"/>
          <p14:tracePt t="56314" x="4845050" y="3644900"/>
          <p14:tracePt t="56322" x="4819650" y="3657600"/>
          <p14:tracePt t="56338" x="4775200" y="3702050"/>
          <p14:tracePt t="56356" x="4699000" y="3778250"/>
          <p14:tracePt t="56371" x="4629150" y="3841750"/>
          <p14:tracePt t="56388" x="4565650" y="3911600"/>
          <p14:tracePt t="56406" x="4489450" y="3956050"/>
          <p14:tracePt t="56423" x="4400550" y="4032250"/>
          <p14:tracePt t="56439" x="4343400" y="4102100"/>
          <p14:tracePt t="56445" x="4311650" y="4140200"/>
          <p14:tracePt t="56455" x="4292600" y="4178300"/>
          <p14:tracePt t="56471" x="4241800" y="4267200"/>
          <p14:tracePt t="56489" x="4191000" y="4387850"/>
          <p14:tracePt t="56506" x="4178300" y="4438650"/>
          <p14:tracePt t="56521" x="4165600" y="4495800"/>
          <p14:tracePt t="56538" x="4152900" y="4578350"/>
          <p14:tracePt t="56555" x="4152900" y="4705350"/>
          <p14:tracePt t="56572" x="4159250" y="4794250"/>
          <p14:tracePt t="56588" x="4171950" y="4845050"/>
          <p14:tracePt t="56604" x="4178300" y="4876800"/>
          <p14:tracePt t="56621" x="4191000" y="4921250"/>
          <p14:tracePt t="56638" x="4203700" y="4984750"/>
          <p14:tracePt t="56655" x="4210050" y="5041900"/>
          <p14:tracePt t="56671" x="4222750" y="5130800"/>
          <p14:tracePt t="56689" x="4235450" y="5187950"/>
          <p14:tracePt t="56705" x="4235450" y="5238750"/>
          <p14:tracePt t="56721" x="4235450" y="5257800"/>
          <p14:tracePt t="56737" x="4235450" y="5264150"/>
          <p14:tracePt t="57143" x="4235450" y="5276850"/>
          <p14:tracePt t="57151" x="4235450" y="5283200"/>
          <p14:tracePt t="57161" x="4235450" y="5295900"/>
          <p14:tracePt t="57172" x="4210050" y="5346700"/>
          <p14:tracePt t="57187" x="4191000" y="5391150"/>
          <p14:tracePt t="57204" x="4171950" y="5435600"/>
          <p14:tracePt t="57220" x="4146550" y="5467350"/>
          <p14:tracePt t="57237" x="4127500" y="5499100"/>
          <p14:tracePt t="57254" x="4102100" y="5530850"/>
          <p14:tracePt t="57270" x="4089400" y="5549900"/>
          <p14:tracePt t="57287" x="4076700" y="5562600"/>
          <p14:tracePt t="57304" x="4070350" y="5568950"/>
          <p14:tracePt t="57320" x="4064000" y="5575300"/>
          <p14:tracePt t="57337" x="4057650" y="5575300"/>
          <p14:tracePt t="57354" x="4051300" y="5575300"/>
          <p14:tracePt t="57370" x="4044950" y="5575300"/>
          <p14:tracePt t="57447" x="4038600" y="5575300"/>
          <p14:tracePt t="57469" x="4032250" y="5575300"/>
          <p14:tracePt t="57480" x="4025900" y="5575300"/>
          <p14:tracePt t="57489" x="3981450" y="5575300"/>
          <p14:tracePt t="57503" x="3740150" y="5518150"/>
          <p14:tracePt t="57521" x="3435350" y="5391150"/>
          <p14:tracePt t="57536" x="3079750" y="5257800"/>
          <p14:tracePt t="57553" x="2794000" y="5175250"/>
          <p14:tracePt t="57569" x="2603500" y="5124450"/>
          <p14:tracePt t="57586" x="2578100" y="5118100"/>
          <p14:tracePt t="57957" x="2489200" y="5092700"/>
          <p14:tracePt t="57965" x="2349500" y="5054600"/>
          <p14:tracePt t="57974" x="2203450" y="5022850"/>
          <p14:tracePt t="57985" x="2076450" y="4991100"/>
          <p14:tracePt t="58002" x="1866900" y="4953000"/>
          <p14:tracePt t="58019" x="1835150" y="4940300"/>
          <p14:tracePt t="58035" x="1809750" y="4933950"/>
          <p14:tracePt t="58052" x="1797050" y="4933950"/>
          <p14:tracePt t="58068" x="1790700" y="4933950"/>
          <p14:tracePt t="58085" x="1784350" y="4933950"/>
          <p14:tracePt t="58102" x="1778000" y="4933950"/>
          <p14:tracePt t="58118" x="1771650" y="4933950"/>
          <p14:tracePt t="58135" x="1682750" y="4902200"/>
          <p14:tracePt t="58152" x="1644650" y="4889500"/>
          <p14:tracePt t="58168" x="1625600" y="4883150"/>
          <p14:tracePt t="58185" x="1619250" y="4883150"/>
          <p14:tracePt t="58202" x="1606550" y="4883150"/>
          <p14:tracePt t="58218" x="1600200" y="4883150"/>
          <p14:tracePt t="58276" x="1600200" y="4876800"/>
          <p14:tracePt t="58283" x="1600200" y="4870450"/>
          <p14:tracePt t="58463" x="1606550" y="4857750"/>
          <p14:tracePt t="58477" x="1612900" y="4851400"/>
          <p14:tracePt t="58486" x="1619250" y="4838700"/>
          <p14:tracePt t="58502" x="1619250" y="4832350"/>
          <p14:tracePt t="58518" x="1625600" y="4826000"/>
          <p14:tracePt t="58536" x="1638300" y="4819650"/>
          <p14:tracePt t="58552" x="1644650" y="4813300"/>
          <p14:tracePt t="58569" x="1651000" y="4813300"/>
          <p14:tracePt t="58648" x="1657350" y="4806950"/>
          <p14:tracePt t="58659" x="1663700" y="4800600"/>
          <p14:tracePt t="58668" x="1670050" y="4800600"/>
          <p14:tracePt t="58685" x="1733550" y="4749800"/>
          <p14:tracePt t="58701" x="1797050" y="4673600"/>
          <p14:tracePt t="58718" x="1841500" y="4584700"/>
          <p14:tracePt t="58735" x="1879600" y="4489450"/>
          <p14:tracePt t="58752" x="1905000" y="4419600"/>
          <p14:tracePt t="58768" x="1917700" y="4394200"/>
          <p14:tracePt t="58785" x="1930400" y="4362450"/>
          <p14:tracePt t="58801" x="1949450" y="4337050"/>
          <p14:tracePt t="58819" x="1974850" y="4279900"/>
          <p14:tracePt t="58835" x="2006600" y="4241800"/>
          <p14:tracePt t="58851" x="2032000" y="4197350"/>
          <p14:tracePt t="58868" x="2057400" y="4159250"/>
          <p14:tracePt t="58885" x="2082800" y="4121150"/>
          <p14:tracePt t="58901" x="2101850" y="4095750"/>
          <p14:tracePt t="58918" x="2108200" y="4083050"/>
          <p14:tracePt t="58935" x="2114550" y="4076700"/>
          <p14:tracePt t="58952" x="2120900" y="4057650"/>
          <p14:tracePt t="58967" x="2127250" y="4057650"/>
          <p14:tracePt t="58986" x="2127250" y="4044950"/>
          <p14:tracePt t="59019" x="2133600" y="4038600"/>
          <p14:tracePt t="59034" x="2139950" y="4038600"/>
          <p14:tracePt t="59051" x="2146300" y="4038600"/>
          <p14:tracePt t="59068" x="2171700" y="4057650"/>
          <p14:tracePt t="59085" x="2209800" y="4108450"/>
          <p14:tracePt t="59101" x="2241550" y="4152900"/>
          <p14:tracePt t="59118" x="2273300" y="4191000"/>
          <p14:tracePt t="59134" x="2292350" y="4222750"/>
          <p14:tracePt t="59151" x="2311400" y="4241800"/>
          <p14:tracePt t="59168" x="2330450" y="4260850"/>
          <p14:tracePt t="59184" x="2349500" y="4279900"/>
          <p14:tracePt t="59200" x="2362200" y="4292600"/>
          <p14:tracePt t="59216" x="2387600" y="4318000"/>
          <p14:tracePt t="59233" x="2419350" y="4343400"/>
          <p14:tracePt t="59250" x="2444750" y="4368800"/>
          <p14:tracePt t="59267" x="2476500" y="4387850"/>
          <p14:tracePt t="59283" x="2520950" y="4413250"/>
          <p14:tracePt t="59300" x="2552700" y="4438650"/>
          <p14:tracePt t="59316" x="2571750" y="4438650"/>
          <p14:tracePt t="59333" x="2578100" y="4438650"/>
          <p14:tracePt t="59350" x="2692400" y="4451350"/>
          <p14:tracePt t="59366" x="2895600" y="4464050"/>
          <p14:tracePt t="59384" x="2933700" y="4464050"/>
          <p14:tracePt t="59400" x="2946400" y="4464050"/>
          <p14:tracePt t="59417" x="2965450" y="4464050"/>
          <p14:tracePt t="59434" x="2978150" y="4464050"/>
          <p14:tracePt t="59450" x="2984500" y="4451350"/>
          <p14:tracePt t="59484" x="2997200" y="4451350"/>
          <p14:tracePt t="59501" x="3003550" y="4451350"/>
          <p14:tracePt t="59776" x="3003550" y="4445000"/>
          <p14:tracePt t="59790" x="3022600" y="4438650"/>
          <p14:tracePt t="59800" x="3067050" y="4432300"/>
          <p14:tracePt t="59817" x="3155950" y="4432300"/>
          <p14:tracePt t="59834" x="3225800" y="4438650"/>
          <p14:tracePt t="59850" x="3276600" y="4464050"/>
          <p14:tracePt t="59867" x="3295650" y="4476750"/>
          <p14:tracePt t="59883" x="3314700" y="4476750"/>
          <p14:tracePt t="59900" x="3314700" y="4483100"/>
          <p14:tracePt t="59916" x="3327400" y="4483100"/>
          <p14:tracePt t="59933" x="3333750" y="4489450"/>
          <p14:tracePt t="59949" x="3346450" y="4495800"/>
          <p14:tracePt t="59953" x="3365500" y="4502150"/>
          <p14:tracePt t="59967" x="3397250" y="4508500"/>
          <p14:tracePt t="59983" x="3441700" y="4514850"/>
          <p14:tracePt t="59999" x="3454400" y="4514850"/>
          <p14:tracePt t="60016" x="3460750" y="4514850"/>
          <p14:tracePt t="60033" x="3467100" y="4514850"/>
          <p14:tracePt t="60049" x="3479800" y="4514850"/>
          <p14:tracePt t="60066" x="3486150" y="4514850"/>
          <p14:tracePt t="60082" x="3543300" y="4514850"/>
          <p14:tracePt t="60099" x="3587750" y="4521200"/>
          <p14:tracePt t="60116" x="3632200" y="4521200"/>
          <p14:tracePt t="60132" x="3651250" y="4521200"/>
          <p14:tracePt t="60149" x="3657600" y="4521200"/>
          <p14:tracePt t="60166" x="3663950" y="4521200"/>
          <p14:tracePt t="60182" x="3670300" y="4521200"/>
          <p14:tracePt t="60199" x="3683000" y="4527550"/>
          <p14:tracePt t="60216" x="3727450" y="4540250"/>
          <p14:tracePt t="60232" x="3765550" y="4559300"/>
          <p14:tracePt t="60249" x="3797300" y="4565650"/>
          <p14:tracePt t="60265" x="3803650" y="4565650"/>
          <p14:tracePt t="60282" x="3816350" y="4565650"/>
          <p14:tracePt t="60316" x="3829050" y="4565650"/>
          <p14:tracePt t="61703" x="3829050" y="4578350"/>
          <p14:tracePt t="61710" x="3829050" y="4591050"/>
          <p14:tracePt t="61719" x="3829050" y="4597400"/>
          <p14:tracePt t="61730" x="3816350" y="4610100"/>
          <p14:tracePt t="61747" x="3803650" y="4667250"/>
          <p14:tracePt t="61764" x="3797300" y="4711700"/>
          <p14:tracePt t="61780" x="3790950" y="4775200"/>
          <p14:tracePt t="61797" x="3790950" y="4826000"/>
          <p14:tracePt t="61814" x="3784600" y="4889500"/>
          <p14:tracePt t="61830" x="3784600" y="4914900"/>
          <p14:tracePt t="61846" x="3778250" y="4940300"/>
          <p14:tracePt t="61863" x="3778250" y="4959350"/>
          <p14:tracePt t="61880" x="3778250" y="4978400"/>
          <p14:tracePt t="61896" x="3778250" y="5003800"/>
          <p14:tracePt t="61913" x="3778250" y="5010150"/>
          <p14:tracePt t="61930" x="3778250" y="5029200"/>
          <p14:tracePt t="61963" x="3778250" y="5041900"/>
          <p14:tracePt t="61980" x="3778250" y="5048250"/>
          <p14:tracePt t="62565" x="3784600" y="5048250"/>
          <p14:tracePt t="62575" x="3784600" y="5041900"/>
          <p14:tracePt t="62583" x="3790950" y="5029200"/>
          <p14:tracePt t="62596" x="3803650" y="5010150"/>
          <p14:tracePt t="62613" x="3822700" y="4972050"/>
          <p14:tracePt t="62630" x="3841750" y="4927600"/>
          <p14:tracePt t="62646" x="3848100" y="4908550"/>
          <p14:tracePt t="62662" x="3860800" y="4883150"/>
          <p14:tracePt t="62679" x="3860800" y="4870450"/>
          <p14:tracePt t="62697" x="3860800" y="4857750"/>
          <p14:tracePt t="62713" x="3860800" y="4851400"/>
          <p14:tracePt t="64049" x="3860800" y="4857750"/>
          <p14:tracePt t="64070" x="3860800" y="4864100"/>
          <p14:tracePt t="64088" x="3860800" y="4870450"/>
          <p14:tracePt t="64101" x="3860800" y="4883150"/>
          <p14:tracePt t="64128" x="3860800" y="4889500"/>
          <p14:tracePt t="64143" x="3860800" y="4902200"/>
          <p14:tracePt t="64160" x="3860800" y="4908550"/>
          <p14:tracePt t="64276" x="3860800" y="4914900"/>
          <p14:tracePt t="64298" x="3860800" y="4921250"/>
          <p14:tracePt t="64335" x="3860800" y="4927600"/>
          <p14:tracePt t="64358" x="3860800" y="4933950"/>
          <p14:tracePt t="64365" x="3860800" y="4940300"/>
          <p14:tracePt t="64397" x="3860800" y="4946650"/>
          <p14:tracePt t="64476" x="3860800" y="4953000"/>
          <p14:tracePt t="65470" x="3867150" y="4953000"/>
          <p14:tracePt t="65560" x="3879850" y="4959350"/>
          <p14:tracePt t="65568" x="3905250" y="4959350"/>
          <p14:tracePt t="65577" x="3924300" y="4959350"/>
          <p14:tracePt t="65591" x="3943350" y="4965700"/>
          <p14:tracePt t="65608" x="3949700" y="4972050"/>
          <p14:tracePt t="65624" x="3956050" y="4978400"/>
          <p14:tracePt t="65641" x="3962400" y="4978400"/>
          <p14:tracePt t="65657" x="3968750" y="4978400"/>
          <p14:tracePt t="65753" x="3987800" y="4984750"/>
          <p14:tracePt t="65761" x="4044950" y="5003800"/>
          <p14:tracePt t="65775" x="4159250" y="5060950"/>
          <p14:tracePt t="65791" x="4197350" y="5080000"/>
          <p14:tracePt t="65807" x="4216400" y="5099050"/>
          <p14:tracePt t="65824" x="4254500" y="5111750"/>
          <p14:tracePt t="65842" x="4279900" y="5124450"/>
          <p14:tracePt t="65858" x="4292600" y="5137150"/>
          <p14:tracePt t="65874" x="4305300" y="5137150"/>
          <p14:tracePt t="65907" x="4311650" y="5137150"/>
          <p14:tracePt t="65924" x="4318000" y="5137150"/>
          <p14:tracePt t="65945" x="4330700" y="5137150"/>
          <p14:tracePt t="65957" x="4343400" y="5143500"/>
          <p14:tracePt t="65974" x="4356100" y="5156200"/>
          <p14:tracePt t="65990" x="4375150" y="5175250"/>
          <p14:tracePt t="66007" x="4394200" y="5187950"/>
          <p14:tracePt t="66024" x="4400550" y="5207000"/>
          <p14:tracePt t="66057" x="4406900" y="5219700"/>
          <p14:tracePt t="66074" x="4406900" y="5226050"/>
          <p14:tracePt t="66107" x="4406900" y="5238750"/>
          <p14:tracePt t="66140" x="4406900" y="5245100"/>
          <p14:tracePt t="66157" x="4406900" y="5257800"/>
          <p14:tracePt t="66191" x="4400550" y="5270500"/>
          <p14:tracePt t="66207" x="4394200" y="5270500"/>
          <p14:tracePt t="66223" x="4387850" y="5283200"/>
          <p14:tracePt t="66240" x="4381500" y="5289550"/>
          <p14:tracePt t="66257" x="4375150" y="5295900"/>
          <p14:tracePt t="66274" x="4362450" y="5302250"/>
          <p14:tracePt t="66307" x="4356100" y="5308600"/>
          <p14:tracePt t="66324" x="4343400" y="5308600"/>
          <p14:tracePt t="66340" x="4337050" y="5308600"/>
          <p14:tracePt t="66357" x="4330700" y="5308600"/>
          <p14:tracePt t="66390" x="4311650" y="5308600"/>
          <p14:tracePt t="66407" x="4298950" y="5308600"/>
          <p14:tracePt t="66423" x="4292600" y="5308600"/>
          <p14:tracePt t="66440" x="4286250" y="5308600"/>
          <p14:tracePt t="66445" x="4279900" y="5308600"/>
          <p14:tracePt t="66465" x="4273550" y="5308600"/>
          <p14:tracePt t="66481" x="4267200" y="5308600"/>
          <p14:tracePt t="66511" x="4260850" y="5308600"/>
          <p14:tracePt t="66517" x="4241800" y="5308600"/>
          <p14:tracePt t="66526" x="4235450" y="5308600"/>
          <p14:tracePt t="66540" x="4197350" y="5308600"/>
          <p14:tracePt t="66556" x="4165600" y="5308600"/>
          <p14:tracePt t="66573" x="4146550" y="5308600"/>
          <p14:tracePt t="66591" x="4133850" y="5308600"/>
          <p14:tracePt t="66606" x="4127500" y="5308600"/>
          <p14:tracePt t="66623" x="4121150" y="5308600"/>
          <p14:tracePt t="66640" x="4114800" y="5308600"/>
          <p14:tracePt t="66656" x="4108450" y="5308600"/>
          <p14:tracePt t="66718" x="4102100" y="5308600"/>
          <p14:tracePt t="66732" x="4089400" y="5308600"/>
          <p14:tracePt t="66741" x="4083050" y="5308600"/>
          <p14:tracePt t="66757" x="4038600" y="5308600"/>
          <p14:tracePt t="66773" x="3987800" y="5308600"/>
          <p14:tracePt t="66789" x="3937000" y="5308600"/>
          <p14:tracePt t="66807" x="3898900" y="5308600"/>
          <p14:tracePt t="66823" x="3886200" y="5308600"/>
          <p14:tracePt t="66839" x="3873500" y="5308600"/>
          <p14:tracePt t="66856" x="3867150" y="5308600"/>
          <p14:tracePt t="66873" x="3860800" y="5308600"/>
          <p14:tracePt t="66889" x="3854450" y="5308600"/>
          <p14:tracePt t="69173" x="3854450" y="5314950"/>
          <p14:tracePt t="69189" x="3848100" y="5321300"/>
          <p14:tracePt t="69212" x="3848100" y="5327650"/>
          <p14:tracePt t="69223" x="3848100" y="5334000"/>
          <p14:tracePt t="69248" x="3848100" y="5340350"/>
          <p14:tracePt t="69263" x="3848100" y="5346700"/>
          <p14:tracePt t="69274" x="3848100" y="5353050"/>
          <p14:tracePt t="69286" x="3841750" y="5359400"/>
          <p14:tracePt t="69303" x="3841750" y="5365750"/>
          <p14:tracePt t="69319" x="3841750" y="5378450"/>
          <p14:tracePt t="69335" x="3841750" y="5397500"/>
          <p14:tracePt t="69352" x="3835400" y="5416550"/>
          <p14:tracePt t="69369" x="3822700" y="5435600"/>
          <p14:tracePt t="69385" x="3822700" y="5461000"/>
          <p14:tracePt t="69402" x="3810000" y="5492750"/>
          <p14:tracePt t="69419" x="3810000" y="5511800"/>
          <p14:tracePt t="69435" x="3803650" y="5530850"/>
          <p14:tracePt t="69452" x="3797300" y="5556250"/>
          <p14:tracePt t="69470" x="3784600" y="5575300"/>
          <p14:tracePt t="69486" x="3784600" y="5581650"/>
          <p14:tracePt t="69503" x="3771900" y="5594350"/>
          <p14:tracePt t="69520" x="3765550" y="5613400"/>
          <p14:tracePt t="69537" x="3759200" y="5632450"/>
          <p14:tracePt t="69552" x="3752850" y="5638800"/>
          <p14:tracePt t="69569" x="3752850" y="5645150"/>
          <p14:tracePt t="69585" x="3752850" y="5651500"/>
          <p14:tracePt t="69602" x="3752850" y="5657850"/>
          <p14:tracePt t="69624" x="3752850" y="5664200"/>
          <p14:tracePt t="69953" x="3759200" y="5664200"/>
          <p14:tracePt t="69975" x="3765550" y="5657850"/>
          <p14:tracePt t="69984" x="3765550" y="5651500"/>
          <p14:tracePt t="69995" x="3771900" y="5651500"/>
          <p14:tracePt t="70019" x="3771900" y="5645150"/>
          <p14:tracePt t="70042" x="3771900" y="5638800"/>
          <p14:tracePt t="70100" x="3771900" y="5632450"/>
          <p14:tracePt t="70130" x="3778250" y="5632450"/>
          <p14:tracePt t="70138" x="3784600" y="5626100"/>
          <p14:tracePt t="70155" x="3790950" y="5626100"/>
          <p14:tracePt t="70182" x="3797300" y="5619750"/>
          <p14:tracePt t="70194" x="3810000" y="5619750"/>
          <p14:tracePt t="70201" x="3816350" y="5619750"/>
          <p14:tracePt t="70219" x="3848100" y="5619750"/>
          <p14:tracePt t="70235" x="3860800" y="5619750"/>
          <p14:tracePt t="70251" x="3873500" y="5619750"/>
          <p14:tracePt t="70269" x="3879850" y="5619750"/>
          <p14:tracePt t="70301" x="3886200" y="5619750"/>
          <p14:tracePt t="70411" x="3892550" y="5619750"/>
          <p14:tracePt t="79068" x="3886200" y="5619750"/>
          <p14:tracePt t="79075" x="3879850" y="5632450"/>
          <p14:tracePt t="79090" x="3854450" y="5638800"/>
          <p14:tracePt t="79106" x="3835400" y="5657850"/>
          <p14:tracePt t="79122" x="3810000" y="5676900"/>
          <p14:tracePt t="79139" x="3778250" y="5683250"/>
          <p14:tracePt t="79157" x="3695700" y="5727700"/>
          <p14:tracePt t="79172" x="3625850" y="5772150"/>
          <p14:tracePt t="79189" x="3549650" y="5803900"/>
          <p14:tracePt t="79206" x="3473450" y="5861050"/>
          <p14:tracePt t="79223" x="3390900" y="5918200"/>
          <p14:tracePt t="79239" x="3340100" y="5969000"/>
          <p14:tracePt t="79255" x="3302000" y="6000750"/>
          <p14:tracePt t="79271" x="3257550" y="6026150"/>
          <p14:tracePt t="79288" x="3181350" y="6064250"/>
          <p14:tracePt t="79304" x="3130550" y="6076950"/>
          <p14:tracePt t="79321" x="3079750" y="6089650"/>
          <p14:tracePt t="79338" x="3022600" y="6096000"/>
          <p14:tracePt t="79354" x="2965450" y="6096000"/>
          <p14:tracePt t="79371" x="2908300" y="6102350"/>
          <p14:tracePt t="79388" x="2882900" y="6102350"/>
          <p14:tracePt t="79404" x="2863850" y="6102350"/>
          <p14:tracePt t="79421" x="2844800" y="6102350"/>
          <p14:tracePt t="79438" x="2832100" y="6102350"/>
          <p14:tracePt t="79462" x="2825750" y="6102350"/>
          <p14:tracePt t="79472" x="2819400" y="6102350"/>
          <p14:tracePt t="79489" x="2781300" y="6102350"/>
          <p14:tracePt t="79506" x="2654300" y="6102350"/>
          <p14:tracePt t="79522" x="2514600" y="6102350"/>
          <p14:tracePt t="79539" x="2387600" y="6096000"/>
          <p14:tracePt t="79555" x="2311400" y="6096000"/>
          <p14:tracePt t="79572" x="2266950" y="6096000"/>
          <p14:tracePt t="79588" x="2254250" y="6096000"/>
          <p14:tracePt t="79605" x="2247900" y="6096000"/>
          <p14:tracePt t="79621" x="2241550" y="6096000"/>
          <p14:tracePt t="79663" x="2241550" y="6089650"/>
          <p14:tracePt t="79671" x="2241550" y="6083300"/>
          <p14:tracePt t="79692" x="2235200" y="6076950"/>
          <p14:tracePt t="79705" x="2228850" y="6064250"/>
          <p14:tracePt t="79721" x="2222500" y="6057900"/>
          <p14:tracePt t="79738" x="2216150" y="6045200"/>
          <p14:tracePt t="79755" x="2209800" y="6038850"/>
          <p14:tracePt t="79771" x="2209800" y="6032500"/>
          <p14:tracePt t="81723" x="2209800" y="6026150"/>
          <p14:tracePt t="81741" x="2209800" y="6019800"/>
          <p14:tracePt t="81749" x="2209800" y="6013450"/>
          <p14:tracePt t="81768" x="2209800" y="6007100"/>
          <p14:tracePt t="81783" x="2209800" y="6000750"/>
          <p14:tracePt t="81806" x="2209800" y="5994400"/>
          <p14:tracePt t="81821" x="2209800" y="5988050"/>
          <p14:tracePt t="82406" x="2222500" y="5988050"/>
          <p14:tracePt t="82413" x="2228850" y="5988050"/>
          <p14:tracePt t="82424" x="2235200" y="5988050"/>
          <p14:tracePt t="82434" x="2247900" y="5988050"/>
          <p14:tracePt t="82451" x="2254250" y="5988050"/>
          <p14:tracePt t="82468" x="2260600" y="5988050"/>
          <p14:tracePt t="82495" x="2266950" y="5988050"/>
          <p14:tracePt t="82505" x="2273300" y="5988050"/>
          <p14:tracePt t="82695" x="2324100" y="5988050"/>
          <p14:tracePt t="82703" x="2362200" y="5988050"/>
          <p14:tracePt t="82717" x="2432050" y="5988050"/>
          <p14:tracePt t="82733" x="2463800" y="5988050"/>
          <p14:tracePt t="82750" x="2482850" y="5988050"/>
          <p14:tracePt t="82768" x="2540000" y="5975350"/>
          <p14:tracePt t="82784" x="2667000" y="5956300"/>
          <p14:tracePt t="82800" x="2825750" y="5943600"/>
          <p14:tracePt t="82817" x="2978150" y="5930900"/>
          <p14:tracePt t="82835" x="3168650" y="5918200"/>
          <p14:tracePt t="82850" x="3219450" y="5918200"/>
          <p14:tracePt t="82867" x="3244850" y="5918200"/>
          <p14:tracePt t="82884" x="3263900" y="5918200"/>
          <p14:tracePt t="82901" x="3276600" y="5918200"/>
          <p14:tracePt t="82918" x="3435350" y="5918200"/>
          <p14:tracePt t="82933" x="3746500" y="5930900"/>
          <p14:tracePt t="82950" x="3956050" y="5962650"/>
          <p14:tracePt t="82955" x="4038600" y="5981700"/>
          <p14:tracePt t="82968" x="4152900" y="6007100"/>
          <p14:tracePt t="82984" x="4191000" y="6013450"/>
          <p14:tracePt t="83000" x="4210050" y="6013450"/>
          <p14:tracePt t="83017" x="4273550" y="6007100"/>
          <p14:tracePt t="83033" x="4438650" y="6007100"/>
          <p14:tracePt t="83050" x="4978400" y="6076950"/>
          <p14:tracePt t="83067" x="5213350" y="6134100"/>
          <p14:tracePt t="83083" x="5365750" y="6178550"/>
          <p14:tracePt t="83100" x="5448300" y="6191250"/>
          <p14:tracePt t="83118" x="5492750" y="6203950"/>
          <p14:tracePt t="83133" x="5505450" y="6210300"/>
          <p14:tracePt t="83149" x="5543550" y="6223000"/>
          <p14:tracePt t="83166" x="5664200" y="6267450"/>
          <p14:tracePt t="83183" x="6019800" y="6381750"/>
          <p14:tracePt t="83200" x="6235700" y="6477000"/>
          <p14:tracePt t="83216" x="6350000" y="6540500"/>
          <p14:tracePt t="83233" x="6515100" y="6642100"/>
          <p14:tracePt t="83622" x="6559550" y="6642100"/>
          <p14:tracePt t="83630" x="6623050" y="6623050"/>
          <p14:tracePt t="83640" x="6699250" y="6616700"/>
          <p14:tracePt t="83650" x="6794500" y="6597650"/>
          <p14:tracePt t="83666" x="7092950" y="6578600"/>
          <p14:tracePt t="83682" x="7283450" y="6565900"/>
          <p14:tracePt t="83699" x="7442200" y="6540500"/>
          <p14:tracePt t="83715" x="7575550" y="6515100"/>
          <p14:tracePt t="83733" x="7804150" y="6445250"/>
          <p14:tracePt t="83749" x="7975600" y="6375400"/>
          <p14:tracePt t="83765" x="8147050" y="6280150"/>
          <p14:tracePt t="83782" x="8312150" y="6184900"/>
          <p14:tracePt t="83799" x="8515350" y="6064250"/>
          <p14:tracePt t="83815" x="8610600" y="6000750"/>
          <p14:tracePt t="83838" x="8743950" y="5822950"/>
          <p14:tracePt t="83850" x="8788400" y="5746750"/>
          <p14:tracePt t="83866" x="8896350" y="5575300"/>
          <p14:tracePt t="83881" x="8953500" y="5435600"/>
          <p14:tracePt t="83898" x="9023350" y="5264150"/>
          <p14:tracePt t="83915" x="9074150" y="5118100"/>
          <p14:tracePt t="83932" x="9131300" y="5003800"/>
          <p14:tracePt t="84021" x="9124950" y="4432300"/>
          <p14:tracePt t="84029" x="9093200" y="4381500"/>
          <p14:tracePt t="84038" x="9061450" y="4337050"/>
          <p14:tracePt t="84048" x="9029700" y="4286250"/>
          <p14:tracePt t="84065" x="8966200" y="4210050"/>
          <p14:tracePt t="84081" x="8851900" y="4102100"/>
          <p14:tracePt t="84098" x="8718550" y="4025900"/>
          <p14:tracePt t="84115" x="8502650" y="3962400"/>
          <p14:tracePt t="84131" x="8261350" y="3917950"/>
          <p14:tracePt t="84148" x="7962900" y="3892550"/>
          <p14:tracePt t="84164" x="7854950" y="3892550"/>
          <p14:tracePt t="84181" x="7778750" y="3898900"/>
          <p14:tracePt t="84199" x="7677150" y="3911600"/>
          <p14:tracePt t="84214" x="7613650" y="3930650"/>
          <p14:tracePt t="84231" x="7543800" y="3949700"/>
          <p14:tracePt t="84249" x="7480300" y="3981450"/>
          <p14:tracePt t="84265" x="7423150" y="4006850"/>
          <p14:tracePt t="84282" x="7366000" y="4057650"/>
          <p14:tracePt t="84298" x="7327900" y="4089400"/>
          <p14:tracePt t="84314" x="7289800" y="4133850"/>
          <p14:tracePt t="84331" x="7258050" y="4171950"/>
          <p14:tracePt t="84347" x="7207250" y="4216400"/>
          <p14:tracePt t="84364" x="7150100" y="4267200"/>
          <p14:tracePt t="84381" x="7086600" y="4337050"/>
          <p14:tracePt t="84397" x="7016750" y="4451350"/>
          <p14:tracePt t="84414" x="6908800" y="4597400"/>
          <p14:tracePt t="84430" x="6858000" y="4660900"/>
          <p14:tracePt t="84447" x="6800850" y="4737100"/>
          <p14:tracePt t="84452" x="6775450" y="4794250"/>
          <p14:tracePt t="84463" x="6743700" y="4851400"/>
          <p14:tracePt t="84481" x="6705600" y="5048250"/>
          <p14:tracePt t="84497" x="6699250" y="5130800"/>
          <p14:tracePt t="84514" x="6699250" y="5181600"/>
          <p14:tracePt t="84531" x="6731000" y="5251450"/>
          <p14:tracePt t="84547" x="6838950" y="5448300"/>
          <p14:tracePt t="84564" x="6940550" y="5575300"/>
          <p14:tracePt t="84580" x="7048500" y="5664200"/>
          <p14:tracePt t="84597" x="7162800" y="5740400"/>
          <p14:tracePt t="84614" x="7505700" y="5880100"/>
          <p14:tracePt t="84630" x="7721600" y="5956300"/>
          <p14:tracePt t="84647" x="7854950" y="6000750"/>
          <p14:tracePt t="84664" x="7962900" y="6013450"/>
          <p14:tracePt t="84681" x="8070850" y="6013450"/>
          <p14:tracePt t="84697" x="8140700" y="6000750"/>
          <p14:tracePt t="84713" x="8197850" y="5981700"/>
          <p14:tracePt t="84730" x="8235950" y="5956300"/>
          <p14:tracePt t="84749" x="8293100" y="5911850"/>
          <p14:tracePt t="84764" x="8343900" y="5829300"/>
          <p14:tracePt t="84780" x="8407400" y="5702300"/>
          <p14:tracePt t="84797" x="8445500" y="5594350"/>
          <p14:tracePt t="84814" x="8464550" y="5511800"/>
          <p14:tracePt t="84830" x="8496300" y="5308600"/>
          <p14:tracePt t="84847" x="8489950" y="5137150"/>
          <p14:tracePt t="84864" x="8464550" y="5022850"/>
          <p14:tracePt t="84880" x="8426450" y="4921250"/>
          <p14:tracePt t="84897" x="8312150" y="4692650"/>
          <p14:tracePt t="84914" x="8216900" y="4552950"/>
          <p14:tracePt t="84930" x="8058150" y="4432300"/>
          <p14:tracePt t="84947" x="7645400" y="4229100"/>
          <p14:tracePt t="84951" x="7378700" y="4102100"/>
          <p14:tracePt t="84964" x="6934200" y="3937000"/>
          <p14:tracePt t="84981" x="6540500" y="3810000"/>
          <p14:tracePt t="84997" x="6318250" y="3759200"/>
          <p14:tracePt t="85013" x="6108700" y="3727450"/>
          <p14:tracePt t="85030" x="5842000" y="3740150"/>
          <p14:tracePt t="85047" x="5683250" y="3784600"/>
          <p14:tracePt t="85063" x="5473700" y="3854450"/>
          <p14:tracePt t="85080" x="5295900" y="3924300"/>
          <p14:tracePt t="85097" x="5003800" y="4032250"/>
          <p14:tracePt t="85113" x="4787900" y="4127500"/>
          <p14:tracePt t="85130" x="4641850" y="4222750"/>
          <p14:tracePt t="85147" x="4521200" y="4311650"/>
          <p14:tracePt t="85163" x="4387850" y="4445000"/>
          <p14:tracePt t="85180" x="4318000" y="4521200"/>
          <p14:tracePt t="85196" x="4254500" y="4616450"/>
          <p14:tracePt t="85214" x="4222750" y="4737100"/>
          <p14:tracePt t="85230" x="4216400" y="4902200"/>
          <p14:tracePt t="85246" x="4235450" y="4972050"/>
          <p14:tracePt t="85263" x="4286250" y="5054600"/>
          <p14:tracePt t="85280" x="4362450" y="5175250"/>
          <p14:tracePt t="85297" x="4521200" y="5391150"/>
          <p14:tracePt t="85313" x="4641850" y="5511800"/>
          <p14:tracePt t="85330" x="4800600" y="5638800"/>
          <p14:tracePt t="85346" x="4978400" y="5791200"/>
          <p14:tracePt t="85364" x="5270500" y="6038850"/>
          <p14:tracePt t="85380" x="5454650" y="6165850"/>
          <p14:tracePt t="85396" x="5657850" y="6286500"/>
          <p14:tracePt t="85413" x="5899150" y="6394450"/>
          <p14:tracePt t="85430" x="6121400" y="6496050"/>
          <p14:tracePt t="85446" x="6223000" y="6546850"/>
          <p14:tracePt t="85463" x="6330950" y="6572250"/>
          <p14:tracePt t="85480" x="6464300" y="6578600"/>
          <p14:tracePt t="85497" x="6654800" y="6565900"/>
          <p14:tracePt t="85513" x="6807200" y="6527800"/>
          <p14:tracePt t="85529" x="6959600" y="6483350"/>
          <p14:tracePt t="85546" x="7092950" y="6445250"/>
          <p14:tracePt t="85564" x="7232650" y="6394450"/>
          <p14:tracePt t="85579" x="7321550" y="6356350"/>
          <p14:tracePt t="85596" x="7416800" y="6311900"/>
          <p14:tracePt t="85613" x="7512050" y="6242050"/>
          <p14:tracePt t="85630" x="7600950" y="6159500"/>
          <p14:tracePt t="85646" x="7721600" y="6007100"/>
          <p14:tracePt t="85663" x="7785100" y="5918200"/>
          <p14:tracePt t="85679" x="7861300" y="5772150"/>
          <p14:tracePt t="85696" x="7924800" y="5588000"/>
          <p14:tracePt t="85713" x="7975600" y="5391150"/>
          <p14:tracePt t="85729" x="8007350" y="5226050"/>
          <p14:tracePt t="85746" x="8007350" y="5048250"/>
          <p14:tracePt t="85762" x="8007350" y="4921250"/>
          <p14:tracePt t="85780" x="7988300" y="4768850"/>
          <p14:tracePt t="85796" x="7937500" y="4635500"/>
          <p14:tracePt t="85812" x="7842250" y="4457700"/>
          <p14:tracePt t="85829" x="7702550" y="4318000"/>
          <p14:tracePt t="85846" x="7486650" y="4127500"/>
          <p14:tracePt t="85862" x="7385050" y="4019550"/>
          <p14:tracePt t="85879" x="7308850" y="3911600"/>
          <p14:tracePt t="85896" x="7264400" y="3848100"/>
          <p14:tracePt t="85913" x="7239000" y="3784600"/>
          <p14:tracePt t="85929" x="7219950" y="3765550"/>
          <p14:tracePt t="85945" x="7188200" y="3740150"/>
          <p14:tracePt t="85950" x="7156450" y="3727450"/>
          <p14:tracePt t="85962" x="7112000" y="3721100"/>
          <p14:tracePt t="85979" x="6997700" y="3695700"/>
          <p14:tracePt t="85995" x="6921500" y="3702050"/>
          <p14:tracePt t="86012" x="6845300" y="3714750"/>
          <p14:tracePt t="86029" x="6731000" y="3746500"/>
          <p14:tracePt t="86046" x="6591300" y="3822700"/>
          <p14:tracePt t="86062" x="6502400" y="3886200"/>
          <p14:tracePt t="86079" x="6438900" y="3943350"/>
          <p14:tracePt t="86095" x="6362700" y="4006850"/>
          <p14:tracePt t="86113" x="6299200" y="4057650"/>
          <p14:tracePt t="86129" x="6273800" y="4089400"/>
          <p14:tracePt t="86145" x="6248400" y="4114800"/>
          <p14:tracePt t="86162" x="6229350" y="4159250"/>
          <p14:tracePt t="86179" x="6197600" y="4222750"/>
          <p14:tracePt t="86195" x="6172200" y="4324350"/>
          <p14:tracePt t="86212" x="6153150" y="4387850"/>
          <p14:tracePt t="86229" x="6134100" y="4425950"/>
          <p14:tracePt t="86245" x="6115050" y="4457700"/>
          <p14:tracePt t="86262" x="6089650" y="4495800"/>
          <p14:tracePt t="86279" x="6064250" y="4527550"/>
          <p14:tracePt t="86295" x="6038850" y="4572000"/>
          <p14:tracePt t="86311" x="6007100" y="4616450"/>
          <p14:tracePt t="86329" x="5969000" y="4692650"/>
          <p14:tracePt t="86345" x="5943600" y="4743450"/>
          <p14:tracePt t="86362" x="5930900" y="4794250"/>
          <p14:tracePt t="86379" x="5911850" y="4826000"/>
          <p14:tracePt t="86395" x="5899150" y="4876800"/>
          <p14:tracePt t="86411" x="5892800" y="4895850"/>
          <p14:tracePt t="86429" x="5886450" y="4914900"/>
          <p14:tracePt t="86445" x="5873750" y="4940300"/>
          <p14:tracePt t="86450" x="5873750" y="4946650"/>
          <p14:tracePt t="86462" x="5873750" y="4959350"/>
          <p14:tracePt t="86479" x="5873750" y="49657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211" y="233162"/>
            <a:ext cx="8229600" cy="634082"/>
          </a:xfrm>
        </p:spPr>
        <p:txBody>
          <a:bodyPr>
            <a:noAutofit/>
          </a:bodyPr>
          <a:lstStyle/>
          <a:p>
            <a:pPr algn="l"/>
            <a:r>
              <a:rPr lang="en-AU" sz="3600" b="1" dirty="0">
                <a:latin typeface="+mn-lt"/>
              </a:rPr>
              <a:t>Toxoid Vaccines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511" y="997819"/>
            <a:ext cx="10235112" cy="5400600"/>
          </a:xfrm>
        </p:spPr>
        <p:txBody>
          <a:bodyPr>
            <a:normAutofit/>
          </a:bodyPr>
          <a:lstStyle/>
          <a:p>
            <a:r>
              <a:rPr lang="en-AU" sz="2000" dirty="0"/>
              <a:t>For diseases where the pathogen causes disease by producing a toxin.</a:t>
            </a:r>
          </a:p>
          <a:p>
            <a:pPr marL="0" indent="0">
              <a:buNone/>
            </a:pPr>
            <a:r>
              <a:rPr lang="en-AU" sz="2000" dirty="0"/>
              <a:t>	</a:t>
            </a:r>
            <a:r>
              <a:rPr lang="en-AU" sz="2000" i="1" dirty="0" err="1"/>
              <a:t>Eg</a:t>
            </a:r>
            <a:r>
              <a:rPr lang="en-AU" sz="2000" i="1" dirty="0"/>
              <a:t>:  the tetanus bacterium produces a neurotoxin that paralyses </a:t>
            </a:r>
            <a:r>
              <a:rPr lang="en-AU" sz="2000" i="1" dirty="0" smtClean="0"/>
              <a:t>muscles</a:t>
            </a:r>
            <a:r>
              <a:rPr lang="en-AU" sz="2000" i="1" dirty="0"/>
              <a:t>, causing pain </a:t>
            </a:r>
            <a:r>
              <a:rPr lang="en-AU" sz="2000" i="1" dirty="0" smtClean="0"/>
              <a:t>	and </a:t>
            </a:r>
            <a:r>
              <a:rPr lang="en-AU" sz="2000" i="1" dirty="0"/>
              <a:t>death.</a:t>
            </a:r>
          </a:p>
          <a:p>
            <a:r>
              <a:rPr lang="en-AU" sz="2000" dirty="0"/>
              <a:t>Created by inactivating the toxin so the antigenic site is still present, but the toxin no longer works, using heat or chemicals.</a:t>
            </a:r>
          </a:p>
          <a:p>
            <a:pPr marL="0" indent="0">
              <a:buNone/>
            </a:pPr>
            <a:endParaRPr lang="en-AU" sz="2000" i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815184"/>
              </p:ext>
            </p:extLst>
          </p:nvPr>
        </p:nvGraphicFramePr>
        <p:xfrm>
          <a:off x="2063552" y="2910445"/>
          <a:ext cx="2952328" cy="1592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3687553984"/>
                    </a:ext>
                  </a:extLst>
                </a:gridCol>
              </a:tblGrid>
              <a:tr h="357711">
                <a:tc>
                  <a:txBody>
                    <a:bodyPr/>
                    <a:lstStyle/>
                    <a:p>
                      <a:r>
                        <a:rPr lang="en-AU" dirty="0" smtClean="0"/>
                        <a:t>Examples of Toxoid</a:t>
                      </a:r>
                      <a:r>
                        <a:rPr lang="en-AU" baseline="0" dirty="0" smtClean="0"/>
                        <a:t> Vaccines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718930"/>
                  </a:ext>
                </a:extLst>
              </a:tr>
              <a:tr h="1226465">
                <a:tc>
                  <a:txBody>
                    <a:bodyPr/>
                    <a:lstStyle/>
                    <a:p>
                      <a:r>
                        <a:rPr lang="en-AU" dirty="0" smtClean="0"/>
                        <a:t>Bacteria: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Tetanus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Diphtheria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232832"/>
                  </a:ext>
                </a:extLst>
              </a:tr>
            </a:tbl>
          </a:graphicData>
        </a:graphic>
      </p:graphicFrame>
      <p:sp>
        <p:nvSpPr>
          <p:cNvPr id="7" name="Rectangular Callout 6"/>
          <p:cNvSpPr/>
          <p:nvPr/>
        </p:nvSpPr>
        <p:spPr>
          <a:xfrm>
            <a:off x="5735960" y="3429000"/>
            <a:ext cx="4032448" cy="2709840"/>
          </a:xfrm>
          <a:prstGeom prst="wedgeRectCallout">
            <a:avLst>
              <a:gd name="adj1" fmla="val -64632"/>
              <a:gd name="adj2" fmla="val -58368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TextBox 7"/>
          <p:cNvSpPr txBox="1"/>
          <p:nvPr/>
        </p:nvSpPr>
        <p:spPr>
          <a:xfrm>
            <a:off x="5951984" y="3573016"/>
            <a:ext cx="36724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i="1" dirty="0"/>
              <a:t>Note:  a toxoid vaccine is not the same thing as an antitoxin. </a:t>
            </a:r>
          </a:p>
          <a:p>
            <a:endParaRPr lang="en-AU" i="1" dirty="0"/>
          </a:p>
          <a:p>
            <a:r>
              <a:rPr lang="en-AU" i="1" dirty="0"/>
              <a:t>An antitoxin contains premade antibodies that neutralise the toxin (similar to </a:t>
            </a:r>
            <a:r>
              <a:rPr lang="en-AU" i="1" dirty="0" err="1"/>
              <a:t>antivenom</a:t>
            </a:r>
            <a:r>
              <a:rPr lang="en-AU" i="1" dirty="0"/>
              <a:t>), and is given once infection occurs.  No lasting immunity is provided from antitoxin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893" y="4519547"/>
            <a:ext cx="2664296" cy="189574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6519446"/>
            <a:ext cx="11782425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Discuss the main types of vaccine including information on how they work, how they are made, pros and cons, and examples 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332299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696"/>
    </mc:Choice>
    <mc:Fallback xmlns="">
      <p:transition spd="slow" advTm="84696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3133" x="5848350" y="4965700"/>
          <p14:tracePt t="3142" x="5810250" y="4965700"/>
          <p14:tracePt t="3155" x="5670550" y="4965700"/>
          <p14:tracePt t="3172" x="5480050" y="4921250"/>
          <p14:tracePt t="3188" x="5137150" y="4832350"/>
          <p14:tracePt t="3206" x="4540250" y="4552950"/>
          <p14:tracePt t="3222" x="4006850" y="4330700"/>
          <p14:tracePt t="3239" x="3530600" y="4184650"/>
          <p14:tracePt t="3255" x="3289300" y="4133850"/>
          <p14:tracePt t="3272" x="3067050" y="4121150"/>
          <p14:tracePt t="3288" x="2971800" y="4127500"/>
          <p14:tracePt t="3305" x="2933700" y="4152900"/>
          <p14:tracePt t="3322" x="2895600" y="4222750"/>
          <p14:tracePt t="3339" x="2895600" y="4330700"/>
          <p14:tracePt t="3355" x="2984500" y="4521200"/>
          <p14:tracePt t="3372" x="3105150" y="4718050"/>
          <p14:tracePt t="3388" x="3213100" y="4857750"/>
          <p14:tracePt t="3405" x="3365500" y="4972050"/>
          <p14:tracePt t="3421" x="3556000" y="5080000"/>
          <p14:tracePt t="3438" x="3625850" y="5099050"/>
          <p14:tracePt t="3455" x="3695700" y="5105400"/>
          <p14:tracePt t="3472" x="3778250" y="5067300"/>
          <p14:tracePt t="3488" x="3841750" y="4921250"/>
          <p14:tracePt t="3504" x="3867150" y="4768850"/>
          <p14:tracePt t="3522" x="3886200" y="4578350"/>
          <p14:tracePt t="3538" x="3848100" y="4337050"/>
          <p14:tracePt t="3556" x="3746500" y="4051300"/>
          <p14:tracePt t="3571" x="3613150" y="3689350"/>
          <p14:tracePt t="3587" x="3511550" y="3486150"/>
          <p14:tracePt t="3604" x="3321050" y="3098800"/>
          <p14:tracePt t="3622" x="3117850" y="2755900"/>
          <p14:tracePt t="3638" x="2997200" y="2514600"/>
          <p14:tracePt t="3654" x="2889250" y="2286000"/>
          <p14:tracePt t="3671" x="2806700" y="2152650"/>
          <p14:tracePt t="3688" x="2616200" y="1898650"/>
          <p14:tracePt t="3704" x="2501900" y="1765300"/>
          <p14:tracePt t="3721" x="2463800" y="1714500"/>
          <p14:tracePt t="4015" x="2457450" y="1714500"/>
          <p14:tracePt t="4026" x="2438400" y="1708150"/>
          <p14:tracePt t="4037" x="2368550" y="1676400"/>
          <p14:tracePt t="4053" x="2279650" y="1638300"/>
          <p14:tracePt t="4071" x="2209800" y="1619250"/>
          <p14:tracePt t="4077" x="2171700" y="1606550"/>
          <p14:tracePt t="4088" x="2114550" y="1593850"/>
          <p14:tracePt t="4104" x="2063750" y="1587500"/>
          <p14:tracePt t="4120" x="2006600" y="1587500"/>
          <p14:tracePt t="4136" x="1943100" y="1581150"/>
          <p14:tracePt t="4153" x="1854200" y="1568450"/>
          <p14:tracePt t="4170" x="1752600" y="1555750"/>
          <p14:tracePt t="4187" x="1708150" y="1555750"/>
          <p14:tracePt t="4203" x="1682750" y="1555750"/>
          <p14:tracePt t="4220" x="1663700" y="1555750"/>
          <p14:tracePt t="4236" x="1612900" y="1555750"/>
          <p14:tracePt t="4253" x="1568450" y="1555750"/>
          <p14:tracePt t="4270" x="1536700" y="1568450"/>
          <p14:tracePt t="4287" x="1517650" y="1574800"/>
          <p14:tracePt t="4303" x="1498600" y="1581150"/>
          <p14:tracePt t="4320" x="1492250" y="1581150"/>
          <p14:tracePt t="4336" x="1485900" y="1581150"/>
          <p14:tracePt t="4353" x="1479550" y="1581150"/>
          <p14:tracePt t="4370" x="1466850" y="1581150"/>
          <p14:tracePt t="4608" x="1473200" y="1581150"/>
          <p14:tracePt t="4631" x="1479550" y="1581150"/>
          <p14:tracePt t="4646" x="1485900" y="1581150"/>
          <p14:tracePt t="4667" x="1492250" y="1581150"/>
          <p14:tracePt t="4682" x="1498600" y="1581150"/>
          <p14:tracePt t="4694" x="1530350" y="1581150"/>
          <p14:tracePt t="4704" x="1587500" y="1587500"/>
          <p14:tracePt t="4719" x="1612900" y="1593850"/>
          <p14:tracePt t="4736" x="1708150" y="1612900"/>
          <p14:tracePt t="4753" x="1746250" y="1619250"/>
          <p14:tracePt t="4770" x="1771650" y="1625600"/>
          <p14:tracePt t="4786" x="1784350" y="1625600"/>
          <p14:tracePt t="4803" x="1803400" y="1625600"/>
          <p14:tracePt t="4819" x="1949450" y="1644650"/>
          <p14:tracePt t="4836" x="2146300" y="1644650"/>
          <p14:tracePt t="4853" x="2368550" y="1644650"/>
          <p14:tracePt t="4869" x="2476500" y="1644650"/>
          <p14:tracePt t="4886" x="2508250" y="1644650"/>
          <p14:tracePt t="4903" x="2540000" y="1644650"/>
          <p14:tracePt t="4920" x="2559050" y="1644650"/>
          <p14:tracePt t="4952" x="2597150" y="1644650"/>
          <p14:tracePt t="4968" x="2679700" y="1638300"/>
          <p14:tracePt t="4985" x="2724150" y="1638300"/>
          <p14:tracePt t="5001" x="2743200" y="1638300"/>
          <p14:tracePt t="5035" x="2755900" y="1638300"/>
          <p14:tracePt t="5052" x="2762250" y="1638300"/>
          <p14:tracePt t="5085" x="2774950" y="1638300"/>
          <p14:tracePt t="5102" x="2825750" y="1638300"/>
          <p14:tracePt t="5120" x="2863850" y="1638300"/>
          <p14:tracePt t="5136" x="2876550" y="1638300"/>
          <p14:tracePt t="5152" x="2882900" y="1638300"/>
          <p14:tracePt t="5169" x="2889250" y="1638300"/>
          <p14:tracePt t="5185" x="2895600" y="1638300"/>
          <p14:tracePt t="5223" x="2901950" y="1638300"/>
          <p14:tracePt t="5238" x="2908300" y="1638300"/>
          <p14:tracePt t="5252" x="2914650" y="1638300"/>
          <p14:tracePt t="5274" x="2921000" y="1638300"/>
          <p14:tracePt t="5281" x="2927350" y="1638300"/>
          <p14:tracePt t="5296" x="2933700" y="1631950"/>
          <p14:tracePt t="5306" x="2933700" y="1625600"/>
          <p14:tracePt t="5319" x="2946400" y="1625600"/>
          <p14:tracePt t="5335" x="2946400" y="1619250"/>
          <p14:tracePt t="5352" x="2952750" y="1612900"/>
          <p14:tracePt t="5368" x="2959100" y="1612900"/>
          <p14:tracePt t="5386" x="2971800" y="1600200"/>
          <p14:tracePt t="5402" x="2978150" y="1593850"/>
          <p14:tracePt t="5418" x="3003550" y="1581150"/>
          <p14:tracePt t="5435" x="3022600" y="1562100"/>
          <p14:tracePt t="5453" x="3054350" y="1549400"/>
          <p14:tracePt t="5468" x="3067050" y="1543050"/>
          <p14:tracePt t="5485" x="3073400" y="1536700"/>
          <p14:tracePt t="5501" x="3079750" y="1530350"/>
          <p14:tracePt t="5518" x="3086100" y="1530350"/>
          <p14:tracePt t="5594" x="3092450" y="1530350"/>
          <p14:tracePt t="5609" x="3098800" y="1530350"/>
          <p14:tracePt t="5625" x="3105150" y="1530350"/>
          <p14:tracePt t="5646" x="3111500" y="1530350"/>
          <p14:tracePt t="5691" x="3117850" y="1530350"/>
          <p14:tracePt t="5765" x="3130550" y="1536700"/>
          <p14:tracePt t="5774" x="3149600" y="1543050"/>
          <p14:tracePt t="5784" x="3168650" y="1543050"/>
          <p14:tracePt t="5802" x="3244850" y="1587500"/>
          <p14:tracePt t="5818" x="3327400" y="1612900"/>
          <p14:tracePt t="5835" x="3390900" y="1625600"/>
          <p14:tracePt t="5851" x="3416300" y="1638300"/>
          <p14:tracePt t="5868" x="3435350" y="1651000"/>
          <p14:tracePt t="5884" x="3441700" y="1651000"/>
          <p14:tracePt t="5901" x="3448050" y="1651000"/>
          <p14:tracePt t="5918" x="3454400" y="1651000"/>
          <p14:tracePt t="5980" x="3460750" y="1651000"/>
          <p14:tracePt t="6025" x="3467100" y="1651000"/>
          <p14:tracePt t="6041" x="3479800" y="1651000"/>
          <p14:tracePt t="6048" x="3486150" y="1651000"/>
          <p14:tracePt t="6061" x="3517900" y="1644650"/>
          <p14:tracePt t="6071" x="3543300" y="1638300"/>
          <p14:tracePt t="6077" x="3562350" y="1631950"/>
          <p14:tracePt t="6087" x="3587750" y="1631950"/>
          <p14:tracePt t="6101" x="3644900" y="1619250"/>
          <p14:tracePt t="6118" x="3695700" y="1612900"/>
          <p14:tracePt t="6135" x="3759200" y="1600200"/>
          <p14:tracePt t="6151" x="3803650" y="1593850"/>
          <p14:tracePt t="6167" x="3835400" y="1587500"/>
          <p14:tracePt t="6184" x="3898900" y="1574800"/>
          <p14:tracePt t="6201" x="4019550" y="1562100"/>
          <p14:tracePt t="6217" x="4102100" y="1568450"/>
          <p14:tracePt t="6234" x="4140200" y="1568450"/>
          <p14:tracePt t="6250" x="4159250" y="1574800"/>
          <p14:tracePt t="6267" x="4178300" y="1574800"/>
          <p14:tracePt t="6283" x="4184650" y="1574800"/>
          <p14:tracePt t="6300" x="4191000" y="1574800"/>
          <p14:tracePt t="6333" x="4203700" y="1581150"/>
          <p14:tracePt t="6350" x="4235450" y="1600200"/>
          <p14:tracePt t="6367" x="4260850" y="1600200"/>
          <p14:tracePt t="6383" x="4298950" y="1606550"/>
          <p14:tracePt t="6400" x="4324350" y="1606550"/>
          <p14:tracePt t="6417" x="4362450" y="1606550"/>
          <p14:tracePt t="6433" x="4394200" y="1593850"/>
          <p14:tracePt t="6450" x="4419600" y="1581150"/>
          <p14:tracePt t="6466" x="4464050" y="1555750"/>
          <p14:tracePt t="6484" x="4521200" y="1524000"/>
          <p14:tracePt t="6500" x="4565650" y="1504950"/>
          <p14:tracePt t="6516" x="4603750" y="1498600"/>
          <p14:tracePt t="6533" x="4635500" y="1498600"/>
          <p14:tracePt t="6550" x="4692650" y="1485900"/>
          <p14:tracePt t="6566" x="4737100" y="1479550"/>
          <p14:tracePt t="6583" x="4762500" y="1473200"/>
          <p14:tracePt t="6600" x="4781550" y="1460500"/>
          <p14:tracePt t="6617" x="4800600" y="1454150"/>
          <p14:tracePt t="6633" x="4826000" y="1447800"/>
          <p14:tracePt t="6650" x="4845050" y="1441450"/>
          <p14:tracePt t="6666" x="4876800" y="1441450"/>
          <p14:tracePt t="6684" x="4914900" y="1441450"/>
          <p14:tracePt t="6700" x="4933950" y="1435100"/>
          <p14:tracePt t="6716" x="4946650" y="1435100"/>
          <p14:tracePt t="6733" x="4953000" y="1435100"/>
          <p14:tracePt t="6749" x="4959350" y="1435100"/>
          <p14:tracePt t="6766" x="4965700" y="1435100"/>
          <p14:tracePt t="6783" x="4978400" y="1435100"/>
          <p14:tracePt t="6825" x="4984750" y="1435100"/>
          <p14:tracePt t="6840" x="4991100" y="1435100"/>
          <p14:tracePt t="6849" x="4997450" y="1435100"/>
          <p14:tracePt t="6866" x="5016500" y="1435100"/>
          <p14:tracePt t="6883" x="5054600" y="1435100"/>
          <p14:tracePt t="6899" x="5124450" y="1466850"/>
          <p14:tracePt t="6916" x="5162550" y="1485900"/>
          <p14:tracePt t="6932" x="5175250" y="1498600"/>
          <p14:tracePt t="6949" x="5187950" y="1504950"/>
          <p14:tracePt t="6966" x="5194300" y="1504950"/>
          <p14:tracePt t="6982" x="5200650" y="1504950"/>
          <p14:tracePt t="6999" x="5207000" y="1511300"/>
          <p14:tracePt t="7016" x="5213350" y="1517650"/>
          <p14:tracePt t="7724" x="5226050" y="1517650"/>
          <p14:tracePt t="7732" x="5245100" y="1517650"/>
          <p14:tracePt t="7745" x="5257800" y="1517650"/>
          <p14:tracePt t="7761" x="5276850" y="1517650"/>
          <p14:tracePt t="7772" x="5283200" y="1517650"/>
          <p14:tracePt t="7783" x="5321300" y="1517650"/>
          <p14:tracePt t="7798" x="5353050" y="1517650"/>
          <p14:tracePt t="7815" x="5429250" y="1517650"/>
          <p14:tracePt t="7832" x="5505450" y="1511300"/>
          <p14:tracePt t="7849" x="5568950" y="1511300"/>
          <p14:tracePt t="7865" x="5638800" y="1511300"/>
          <p14:tracePt t="7882" x="5683250" y="1504950"/>
          <p14:tracePt t="7898" x="5740400" y="1498600"/>
          <p14:tracePt t="7916" x="5854700" y="1460500"/>
          <p14:tracePt t="7932" x="5943600" y="1428750"/>
          <p14:tracePt t="7949" x="5994400" y="1409700"/>
          <p14:tracePt t="7965" x="6019800" y="1403350"/>
          <p14:tracePt t="7983" x="6038850" y="1397000"/>
          <p14:tracePt t="7998" x="6045200" y="1390650"/>
          <p14:tracePt t="8015" x="6045200" y="1384300"/>
          <p14:tracePt t="8032" x="6057900" y="1384300"/>
          <p14:tracePt t="8051" x="6064250" y="1371600"/>
          <p14:tracePt t="8064" x="6070600" y="1365250"/>
          <p14:tracePt t="8081" x="6076950" y="1358900"/>
          <p14:tracePt t="8087" x="6083300" y="1352550"/>
          <p14:tracePt t="8098" x="6096000" y="1346200"/>
          <p14:tracePt t="8116" x="6172200" y="1320800"/>
          <p14:tracePt t="8132" x="6210300" y="1314450"/>
          <p14:tracePt t="8147" x="6248400" y="1314450"/>
          <p14:tracePt t="8164" x="6261100" y="1314450"/>
          <p14:tracePt t="8182" x="6273800" y="1314450"/>
          <p14:tracePt t="8197" x="6280150" y="1314450"/>
          <p14:tracePt t="8231" x="6292850" y="1314450"/>
          <p14:tracePt t="8247" x="6343650" y="1314450"/>
          <p14:tracePt t="8264" x="6438900" y="1327150"/>
          <p14:tracePt t="8281" x="6489700" y="1346200"/>
          <p14:tracePt t="8297" x="6521450" y="1352550"/>
          <p14:tracePt t="8314" x="6527800" y="1358900"/>
          <p14:tracePt t="8331" x="6534150" y="1358900"/>
          <p14:tracePt t="8347" x="6546850" y="1358900"/>
          <p14:tracePt t="8381" x="6553200" y="1358900"/>
          <p14:tracePt t="8397" x="6584950" y="1358900"/>
          <p14:tracePt t="8414" x="6591300" y="1358900"/>
          <p14:tracePt t="8431" x="6597650" y="1358900"/>
          <p14:tracePt t="8447" x="6604000" y="1358900"/>
          <p14:tracePt t="8488" x="6604000" y="1365250"/>
          <p14:tracePt t="8517" x="6604000" y="1371600"/>
          <p14:tracePt t="8554" x="6610350" y="1371600"/>
          <p14:tracePt t="9065" x="6616700" y="1371600"/>
          <p14:tracePt t="9154" x="6623050" y="1371600"/>
          <p14:tracePt t="9577" x="6629400" y="1371600"/>
          <p14:tracePt t="9636" x="6629400" y="1377950"/>
          <p14:tracePt t="9926" x="6629400" y="1384300"/>
          <p14:tracePt t="9934" x="6616700" y="1384300"/>
          <p14:tracePt t="9945" x="6604000" y="1390650"/>
          <p14:tracePt t="9963" x="6553200" y="1409700"/>
          <p14:tracePt t="9978" x="6508750" y="1428750"/>
          <p14:tracePt t="9994" x="6477000" y="1441450"/>
          <p14:tracePt t="10011" x="6438900" y="1454150"/>
          <p14:tracePt t="10028" x="6413500" y="1473200"/>
          <p14:tracePt t="10044" x="6362700" y="1492250"/>
          <p14:tracePt t="10061" x="6337300" y="1511300"/>
          <p14:tracePt t="10078" x="6299200" y="1530350"/>
          <p14:tracePt t="10082" x="6273800" y="1549400"/>
          <p14:tracePt t="10095" x="6210300" y="1593850"/>
          <p14:tracePt t="10111" x="6134100" y="1638300"/>
          <p14:tracePt t="10128" x="6070600" y="1689100"/>
          <p14:tracePt t="10144" x="6032500" y="1714500"/>
          <p14:tracePt t="10162" x="5994400" y="1752600"/>
          <p14:tracePt t="10178" x="5969000" y="1771650"/>
          <p14:tracePt t="10194" x="5949950" y="1784350"/>
          <p14:tracePt t="10212" x="5930900" y="1797050"/>
          <p14:tracePt t="10228" x="5892800" y="1816100"/>
          <p14:tracePt t="10245" x="5778500" y="1841500"/>
          <p14:tracePt t="10261" x="5683250" y="1847850"/>
          <p14:tracePt t="10278" x="5600700" y="1860550"/>
          <p14:tracePt t="10294" x="5524500" y="1860550"/>
          <p14:tracePt t="10311" x="5410200" y="1860550"/>
          <p14:tracePt t="10328" x="5321300" y="1860550"/>
          <p14:tracePt t="10344" x="5238750" y="1860550"/>
          <p14:tracePt t="10361" x="5137150" y="1860550"/>
          <p14:tracePt t="10378" x="5016500" y="1873250"/>
          <p14:tracePt t="10394" x="4927600" y="1885950"/>
          <p14:tracePt t="10411" x="4864100" y="1892300"/>
          <p14:tracePt t="10428" x="4813300" y="1898650"/>
          <p14:tracePt t="10445" x="4762500" y="1905000"/>
          <p14:tracePt t="10461" x="4718050" y="1911350"/>
          <p14:tracePt t="10478" x="4686300" y="1917700"/>
          <p14:tracePt t="10494" x="4648200" y="1924050"/>
          <p14:tracePt t="10511" x="4584700" y="1936750"/>
          <p14:tracePt t="10528" x="4552950" y="1949450"/>
          <p14:tracePt t="10544" x="4514850" y="1955800"/>
          <p14:tracePt t="10561" x="4495800" y="1962150"/>
          <p14:tracePt t="10578" x="4483100" y="1968500"/>
          <p14:tracePt t="10594" x="4445000" y="1981200"/>
          <p14:tracePt t="10611" x="4356100" y="1993900"/>
          <p14:tracePt t="10627" x="4286250" y="2019300"/>
          <p14:tracePt t="10644" x="4222750" y="2025650"/>
          <p14:tracePt t="10661" x="4203700" y="2032000"/>
          <p14:tracePt t="10677" x="4197350" y="2038350"/>
          <p14:tracePt t="10694" x="4191000" y="2044700"/>
          <p14:tracePt t="10711" x="4184650" y="2044700"/>
          <p14:tracePt t="10727" x="4178300" y="2044700"/>
          <p14:tracePt t="10744" x="4165600" y="2044700"/>
          <p14:tracePt t="10777" x="4159250" y="2044700"/>
          <p14:tracePt t="11321" x="4152900" y="2044700"/>
          <p14:tracePt t="11332" x="4152900" y="2038350"/>
          <p14:tracePt t="11803" x="4146550" y="2038350"/>
          <p14:tracePt t="11824" x="4146550" y="2044700"/>
          <p14:tracePt t="11891" x="4140200" y="2044700"/>
          <p14:tracePt t="11900" x="4133850" y="2044700"/>
          <p14:tracePt t="11916" x="4121150" y="2044700"/>
          <p14:tracePt t="11925" x="4114800" y="2044700"/>
          <p14:tracePt t="11944" x="4102100" y="2044700"/>
          <p14:tracePt t="11959" x="4095750" y="2044700"/>
          <p14:tracePt t="11976" x="4089400" y="2044700"/>
          <p14:tracePt t="12012" x="4083050" y="2044700"/>
          <p14:tracePt t="12025" x="4076700" y="2044700"/>
          <p14:tracePt t="12042" x="4070350" y="2044700"/>
          <p14:tracePt t="12059" x="4057650" y="2044700"/>
          <p14:tracePt t="12076" x="4032250" y="2044700"/>
          <p14:tracePt t="12092" x="3994150" y="2057400"/>
          <p14:tracePt t="12109" x="3968750" y="2057400"/>
          <p14:tracePt t="12125" x="3943350" y="2063750"/>
          <p14:tracePt t="12143" x="3911600" y="2070100"/>
          <p14:tracePt t="12158" x="3898900" y="2070100"/>
          <p14:tracePt t="12176" x="3892550" y="2070100"/>
          <p14:tracePt t="12192" x="3886200" y="2070100"/>
          <p14:tracePt t="12209" x="3879850" y="2070100"/>
          <p14:tracePt t="12225" x="3873500" y="2070100"/>
          <p14:tracePt t="12242" x="3867150" y="2070100"/>
          <p14:tracePt t="12478" x="3867150" y="2063750"/>
          <p14:tracePt t="12494" x="3867150" y="2057400"/>
          <p14:tracePt t="12516" x="3867150" y="2051050"/>
          <p14:tracePt t="12526" x="3867150" y="2044700"/>
          <p14:tracePt t="12542" x="3867150" y="2038350"/>
          <p14:tracePt t="12559" x="3873500" y="2032000"/>
          <p14:tracePt t="12575" x="3879850" y="2025650"/>
          <p14:tracePt t="12591" x="3886200" y="2019300"/>
          <p14:tracePt t="12607" x="3886200" y="2012950"/>
          <p14:tracePt t="12624" x="3892550" y="2012950"/>
          <p14:tracePt t="12960" x="3898900" y="2012950"/>
          <p14:tracePt t="12975" x="3905250" y="2012950"/>
          <p14:tracePt t="12998" x="3911600" y="2012950"/>
          <p14:tracePt t="13014" x="3917950" y="2012950"/>
          <p14:tracePt t="13049" x="3924300" y="2012950"/>
          <p14:tracePt t="13057" x="3924300" y="2006600"/>
          <p14:tracePt t="13068" x="3937000" y="2006600"/>
          <p14:tracePt t="13081" x="3956050" y="2000250"/>
          <p14:tracePt t="13091" x="3981450" y="1993900"/>
          <p14:tracePt t="13108" x="4051300" y="1993900"/>
          <p14:tracePt t="13124" x="4133850" y="1993900"/>
          <p14:tracePt t="13141" x="4216400" y="2000250"/>
          <p14:tracePt t="13157" x="4260850" y="2012950"/>
          <p14:tracePt t="13175" x="4337050" y="2019300"/>
          <p14:tracePt t="13190" x="4381500" y="2019300"/>
          <p14:tracePt t="13207" x="4438650" y="2019300"/>
          <p14:tracePt t="13224" x="4521200" y="2019300"/>
          <p14:tracePt t="13242" x="4654550" y="2012950"/>
          <p14:tracePt t="13257" x="4730750" y="2006600"/>
          <p14:tracePt t="13273" x="4787900" y="2000250"/>
          <p14:tracePt t="13290" x="4845050" y="1993900"/>
          <p14:tracePt t="13307" x="4927600" y="1981200"/>
          <p14:tracePt t="13323" x="4984750" y="1981200"/>
          <p14:tracePt t="13340" x="5048250" y="1962150"/>
          <p14:tracePt t="13357" x="5099050" y="1962150"/>
          <p14:tracePt t="13374" x="5149850" y="1962150"/>
          <p14:tracePt t="13390" x="5168900" y="1962150"/>
          <p14:tracePt t="13406" x="5181600" y="1962150"/>
          <p14:tracePt t="13423" x="5187950" y="1962150"/>
          <p14:tracePt t="13440" x="5194300" y="1962150"/>
          <p14:tracePt t="13456" x="5226050" y="1962150"/>
          <p14:tracePt t="13473" x="5289550" y="1962150"/>
          <p14:tracePt t="13490" x="5397500" y="1962150"/>
          <p14:tracePt t="13507" x="5505450" y="1962150"/>
          <p14:tracePt t="13523" x="5524500" y="1962150"/>
          <p14:tracePt t="13540" x="5543550" y="1962150"/>
          <p14:tracePt t="13556" x="5556250" y="1962150"/>
          <p14:tracePt t="13574" x="5562600" y="1962150"/>
          <p14:tracePt t="13590" x="5575300" y="1962150"/>
          <p14:tracePt t="13606" x="5594350" y="1962150"/>
          <p14:tracePt t="13623" x="5626100" y="1962150"/>
          <p14:tracePt t="13640" x="5651500" y="1955800"/>
          <p14:tracePt t="13656" x="5670550" y="1949450"/>
          <p14:tracePt t="13673" x="5683250" y="1943100"/>
          <p14:tracePt t="13689" x="5695950" y="1936750"/>
          <p14:tracePt t="13706" x="5708650" y="1930400"/>
          <p14:tracePt t="13723" x="5727700" y="1924050"/>
          <p14:tracePt t="13740" x="5753100" y="1917700"/>
          <p14:tracePt t="13756" x="5772150" y="1905000"/>
          <p14:tracePt t="13773" x="5784850" y="1905000"/>
          <p14:tracePt t="13789" x="5810250" y="1898650"/>
          <p14:tracePt t="13806" x="5822950" y="1892300"/>
          <p14:tracePt t="13823" x="5848350" y="1885950"/>
          <p14:tracePt t="13839" x="5867400" y="1879600"/>
          <p14:tracePt t="13856" x="5899150" y="1879600"/>
          <p14:tracePt t="13873" x="5918200" y="1879600"/>
          <p14:tracePt t="13889" x="5937250" y="1879600"/>
          <p14:tracePt t="13906" x="5956300" y="1879600"/>
          <p14:tracePt t="13923" x="5969000" y="1879600"/>
          <p14:tracePt t="13939" x="5975350" y="1879600"/>
          <p14:tracePt t="13956" x="5981700" y="1879600"/>
          <p14:tracePt t="13973" x="5988050" y="1879600"/>
          <p14:tracePt t="14087" x="5994400" y="1879600"/>
          <p14:tracePt t="14095" x="6007100" y="1879600"/>
          <p14:tracePt t="14106" x="6019800" y="1879600"/>
          <p14:tracePt t="14124" x="6083300" y="1892300"/>
          <p14:tracePt t="14139" x="6140450" y="1898650"/>
          <p14:tracePt t="14156" x="6184900" y="1905000"/>
          <p14:tracePt t="14173" x="6210300" y="1905000"/>
          <p14:tracePt t="14190" x="6229350" y="1905000"/>
          <p14:tracePt t="14223" x="6235700" y="1905000"/>
          <p14:tracePt t="14239" x="6242050" y="1905000"/>
          <p14:tracePt t="14273" x="6248400" y="1905000"/>
          <p14:tracePt t="14362" x="6254750" y="1905000"/>
          <p14:tracePt t="14378" x="6261100" y="1905000"/>
          <p14:tracePt t="14385" x="6280150" y="1905000"/>
          <p14:tracePt t="14397" x="6292850" y="1905000"/>
          <p14:tracePt t="14406" x="6318250" y="1905000"/>
          <p14:tracePt t="14423" x="6337300" y="1905000"/>
          <p14:tracePt t="14439" x="6350000" y="1905000"/>
          <p14:tracePt t="14455" x="6362700" y="1905000"/>
          <p14:tracePt t="14473" x="6369050" y="1905000"/>
          <p14:tracePt t="14488" x="6375400" y="1905000"/>
          <p14:tracePt t="14505" x="6407150" y="1905000"/>
          <p14:tracePt t="14523" x="6464300" y="1905000"/>
          <p14:tracePt t="14539" x="6496050" y="1905000"/>
          <p14:tracePt t="14555" x="6508750" y="1905000"/>
          <p14:tracePt t="14572" x="6521450" y="1905000"/>
          <p14:tracePt t="14577" x="6527800" y="1905000"/>
          <p14:tracePt t="14594" x="6534150" y="1905000"/>
          <p14:tracePt t="14606" x="6553200" y="1905000"/>
          <p14:tracePt t="14622" x="6578600" y="1905000"/>
          <p14:tracePt t="14638" x="6610350" y="1905000"/>
          <p14:tracePt t="14655" x="6635750" y="1905000"/>
          <p14:tracePt t="14673" x="6654800" y="1905000"/>
          <p14:tracePt t="14688" x="6673850" y="1898650"/>
          <p14:tracePt t="14705" x="6692900" y="1898650"/>
          <p14:tracePt t="14721" x="6724650" y="1892300"/>
          <p14:tracePt t="14739" x="6800850" y="1885950"/>
          <p14:tracePt t="14755" x="6851650" y="1885950"/>
          <p14:tracePt t="14772" x="6896100" y="1885950"/>
          <p14:tracePt t="14788" x="6927850" y="1885950"/>
          <p14:tracePt t="14806" x="6959600" y="1885950"/>
          <p14:tracePt t="14822" x="6978650" y="1885950"/>
          <p14:tracePt t="14838" x="6997700" y="1885950"/>
          <p14:tracePt t="14855" x="7016750" y="1885950"/>
          <p14:tracePt t="14873" x="7035800" y="1885950"/>
          <p14:tracePt t="14888" x="7042150" y="1885950"/>
          <p14:tracePt t="14905" x="7048500" y="1885950"/>
          <p14:tracePt t="14921" x="7054850" y="1885950"/>
          <p14:tracePt t="14937" x="7061200" y="1885950"/>
          <p14:tracePt t="14954" x="7067550" y="1885950"/>
          <p14:tracePt t="18989" x="7054850" y="1885950"/>
          <p14:tracePt t="18997" x="7042150" y="1885950"/>
          <p14:tracePt t="19007" x="7016750" y="1885950"/>
          <p14:tracePt t="19016" x="6985000" y="1885950"/>
          <p14:tracePt t="19033" x="6832600" y="1885950"/>
          <p14:tracePt t="19049" x="6692900" y="1885950"/>
          <p14:tracePt t="19065" x="6559550" y="1885950"/>
          <p14:tracePt t="19082" x="6400800" y="1885950"/>
          <p14:tracePt t="19089" x="6305550" y="1885950"/>
          <p14:tracePt t="19100" x="6096000" y="1885950"/>
          <p14:tracePt t="19116" x="5867400" y="1885950"/>
          <p14:tracePt t="19132" x="5543550" y="1885950"/>
          <p14:tracePt t="19149" x="5372100" y="1892300"/>
          <p14:tracePt t="19166" x="5175250" y="1936750"/>
          <p14:tracePt t="19182" x="5105400" y="1974850"/>
          <p14:tracePt t="19199" x="5010150" y="2025650"/>
          <p14:tracePt t="19215" x="4933950" y="2082800"/>
          <p14:tracePt t="19232" x="4857750" y="2152650"/>
          <p14:tracePt t="19672" x="4857750" y="2146300"/>
          <p14:tracePt t="19680" x="4851400" y="2139950"/>
          <p14:tracePt t="19693" x="4832350" y="2120900"/>
          <p14:tracePt t="19705" x="4806950" y="2108200"/>
          <p14:tracePt t="19716" x="4692650" y="2076450"/>
          <p14:tracePt t="19731" x="4565650" y="2063750"/>
          <p14:tracePt t="19748" x="4457700" y="2057400"/>
          <p14:tracePt t="19766" x="4368800" y="2057400"/>
          <p14:tracePt t="19782" x="4273550" y="2057400"/>
          <p14:tracePt t="19798" x="4203700" y="2063750"/>
          <p14:tracePt t="19815" x="4152900" y="2076450"/>
          <p14:tracePt t="19831" x="4108450" y="2082800"/>
          <p14:tracePt t="19849" x="4044950" y="2095500"/>
          <p14:tracePt t="19864" x="4013200" y="2108200"/>
          <p14:tracePt t="19881" x="3975100" y="2127250"/>
          <p14:tracePt t="19898" x="3937000" y="2139950"/>
          <p14:tracePt t="19915" x="3873500" y="2159000"/>
          <p14:tracePt t="19930" x="3829050" y="2171700"/>
          <p14:tracePt t="19947" x="3765550" y="2197100"/>
          <p14:tracePt t="19964" x="3702050" y="2222500"/>
          <p14:tracePt t="19980" x="3651250" y="2247900"/>
          <p14:tracePt t="19997" x="3562350" y="2286000"/>
          <p14:tracePt t="20013" x="3524250" y="2305050"/>
          <p14:tracePt t="20030" x="3479800" y="2330450"/>
          <p14:tracePt t="20047" x="3429000" y="2355850"/>
          <p14:tracePt t="20064" x="3340100" y="2400300"/>
          <p14:tracePt t="20080" x="3263900" y="2425700"/>
          <p14:tracePt t="20097" x="3194050" y="2470150"/>
          <p14:tracePt t="20114" x="3117850" y="2508250"/>
          <p14:tracePt t="20131" x="3016250" y="2590800"/>
          <p14:tracePt t="20147" x="2933700" y="2667000"/>
          <p14:tracePt t="20164" x="2870200" y="2743200"/>
          <p14:tracePt t="20181" x="2825750" y="2800350"/>
          <p14:tracePt t="20197" x="2781300" y="2863850"/>
          <p14:tracePt t="20214" x="2755900" y="2914650"/>
          <p14:tracePt t="20230" x="2743200" y="2978150"/>
          <p14:tracePt t="20246" x="2724150" y="3035300"/>
          <p14:tracePt t="20263" x="2711450" y="3105150"/>
          <p14:tracePt t="20280" x="2717800" y="3155950"/>
          <p14:tracePt t="20296" x="2730500" y="3194050"/>
          <p14:tracePt t="20313" x="2743200" y="3213100"/>
          <p14:tracePt t="20330" x="2755900" y="3225800"/>
          <p14:tracePt t="20346" x="2762250" y="3232150"/>
          <p14:tracePt t="20363" x="2768600" y="3238500"/>
          <p14:tracePt t="20380" x="2768600" y="3244850"/>
          <p14:tracePt t="20397" x="2787650" y="3251200"/>
          <p14:tracePt t="20414" x="2825750" y="3251200"/>
          <p14:tracePt t="20430" x="2863850" y="3263900"/>
          <p14:tracePt t="20447" x="2895600" y="3263900"/>
          <p14:tracePt t="20464" x="2946400" y="3263900"/>
          <p14:tracePt t="20480" x="2971800" y="3263900"/>
          <p14:tracePt t="20496" x="2990850" y="3263900"/>
          <p14:tracePt t="20514" x="3022600" y="3263900"/>
          <p14:tracePt t="20531" x="3117850" y="3244850"/>
          <p14:tracePt t="20546" x="3200400" y="3213100"/>
          <p14:tracePt t="20563" x="3282950" y="3181350"/>
          <p14:tracePt t="20580" x="3390900" y="3149600"/>
          <p14:tracePt t="20585" x="3441700" y="3130550"/>
          <p14:tracePt t="20596" x="3486150" y="3105150"/>
          <p14:tracePt t="20613" x="3625850" y="3028950"/>
          <p14:tracePt t="20630" x="3702050" y="2984500"/>
          <p14:tracePt t="20647" x="3778250" y="2940050"/>
          <p14:tracePt t="20665" x="3886200" y="2876550"/>
          <p14:tracePt t="20680" x="3968750" y="2832100"/>
          <p14:tracePt t="20696" x="4057650" y="2781300"/>
          <p14:tracePt t="20713" x="4133850" y="2698750"/>
          <p14:tracePt t="20729" x="4203700" y="2622550"/>
          <p14:tracePt t="20746" x="4311650" y="2514600"/>
          <p14:tracePt t="20762" x="4381500" y="2457450"/>
          <p14:tracePt t="20779" x="4445000" y="2393950"/>
          <p14:tracePt t="20796" x="4502150" y="2330450"/>
          <p14:tracePt t="20812" x="4584700" y="2146300"/>
          <p14:tracePt t="20829" x="4610100" y="2051050"/>
          <p14:tracePt t="20846" x="4622800" y="1981200"/>
          <p14:tracePt t="20863" x="4629150" y="1943100"/>
          <p14:tracePt t="20879" x="4629150" y="1885950"/>
          <p14:tracePt t="20896" x="4629150" y="1841500"/>
          <p14:tracePt t="20912" x="4629150" y="1803400"/>
          <p14:tracePt t="20929" x="4610100" y="1758950"/>
          <p14:tracePt t="20947" x="4489450" y="1619250"/>
          <p14:tracePt t="20963" x="4311650" y="1504950"/>
          <p14:tracePt t="20979" x="4051300" y="1390650"/>
          <p14:tracePt t="20996" x="3898900" y="1327150"/>
          <p14:tracePt t="21013" x="3759200" y="1282700"/>
          <p14:tracePt t="21029" x="3714750" y="1270000"/>
          <p14:tracePt t="21046" x="3670300" y="1270000"/>
          <p14:tracePt t="21062" x="3625850" y="1270000"/>
          <p14:tracePt t="21080" x="3543300" y="1270000"/>
          <p14:tracePt t="21096" x="3492500" y="1270000"/>
          <p14:tracePt t="21112" x="3454400" y="1276350"/>
          <p14:tracePt t="21129" x="3422650" y="1282700"/>
          <p14:tracePt t="21146" x="3378200" y="1289050"/>
          <p14:tracePt t="21162" x="3346450" y="1301750"/>
          <p14:tracePt t="21179" x="3321050" y="1308100"/>
          <p14:tracePt t="21195" x="3282950" y="1314450"/>
          <p14:tracePt t="21213" x="3225800" y="1346200"/>
          <p14:tracePt t="21229" x="3187700" y="1371600"/>
          <p14:tracePt t="21245" x="3143250" y="1403350"/>
          <p14:tracePt t="21262" x="3105150" y="1447800"/>
          <p14:tracePt t="21279" x="3054350" y="1511300"/>
          <p14:tracePt t="21295" x="2997200" y="1606550"/>
          <p14:tracePt t="21312" x="2965450" y="1657350"/>
          <p14:tracePt t="21328" x="2940050" y="1695450"/>
          <p14:tracePt t="21345" x="2895600" y="1784350"/>
          <p14:tracePt t="21362" x="2838450" y="1955800"/>
          <p14:tracePt t="21378" x="2813050" y="2057400"/>
          <p14:tracePt t="21395" x="2806700" y="2114550"/>
          <p14:tracePt t="21412" x="2800350" y="2152650"/>
          <p14:tracePt t="21429" x="2800350" y="2216150"/>
          <p14:tracePt t="21445" x="2800350" y="2279650"/>
          <p14:tracePt t="21462" x="2813050" y="2368550"/>
          <p14:tracePt t="21478" x="2844800" y="2463800"/>
          <p14:tracePt t="21495" x="2933700" y="2616200"/>
          <p14:tracePt t="21512" x="3041650" y="2749550"/>
          <p14:tracePt t="21528" x="3143250" y="2889250"/>
          <p14:tracePt t="21545" x="3206750" y="2978150"/>
          <p14:tracePt t="21562" x="3257550" y="3054350"/>
          <p14:tracePt t="21578" x="3276600" y="3086100"/>
          <p14:tracePt t="21595" x="3282950" y="3105150"/>
          <p14:tracePt t="21611" x="3289300" y="3124200"/>
          <p14:tracePt t="21629" x="3302000" y="3143250"/>
          <p14:tracePt t="21645" x="3302000" y="3149600"/>
          <p14:tracePt t="21661" x="3302000" y="3155950"/>
          <p14:tracePt t="21695" x="3302000" y="3168650"/>
          <p14:tracePt t="21711" x="3302000" y="3175000"/>
          <p14:tracePt t="21755" x="3302000" y="3181350"/>
          <p14:tracePt t="21764" x="3308350" y="3181350"/>
          <p14:tracePt t="21814" x="3314700" y="3181350"/>
          <p14:tracePt t="21836" x="3314700" y="3187700"/>
          <p14:tracePt t="22319" x="3314700" y="3181350"/>
          <p14:tracePt t="22335" x="3314700" y="3175000"/>
          <p14:tracePt t="22343" x="3314700" y="3162300"/>
          <p14:tracePt t="22354" x="3321050" y="3162300"/>
          <p14:tracePt t="22365" x="3340100" y="3130550"/>
          <p14:tracePt t="22378" x="3365500" y="3105150"/>
          <p14:tracePt t="22394" x="3409950" y="3054350"/>
          <p14:tracePt t="22411" x="3454400" y="3009900"/>
          <p14:tracePt t="22427" x="3511550" y="2959100"/>
          <p14:tracePt t="22445" x="3613150" y="2889250"/>
          <p14:tracePt t="22461" x="3708400" y="2838450"/>
          <p14:tracePt t="22477" x="3803650" y="2794000"/>
          <p14:tracePt t="22495" x="3873500" y="2762250"/>
          <p14:tracePt t="22511" x="3949700" y="2736850"/>
          <p14:tracePt t="22527" x="3981450" y="2724150"/>
          <p14:tracePt t="22544" x="4013200" y="2711450"/>
          <p14:tracePt t="22560" x="4038600" y="2692400"/>
          <p14:tracePt t="22578" x="4083050" y="2673350"/>
          <p14:tracePt t="22594" x="4108450" y="2667000"/>
          <p14:tracePt t="22610" x="4127500" y="2660650"/>
          <p14:tracePt t="22627" x="4152900" y="2641600"/>
          <p14:tracePt t="22645" x="4203700" y="2622550"/>
          <p14:tracePt t="22661" x="4241800" y="2616200"/>
          <p14:tracePt t="22677" x="4286250" y="2616200"/>
          <p14:tracePt t="22694" x="4337050" y="2616200"/>
          <p14:tracePt t="22711" x="4381500" y="2616200"/>
          <p14:tracePt t="22727" x="4394200" y="2616200"/>
          <p14:tracePt t="22744" x="4400550" y="2616200"/>
          <p14:tracePt t="22760" x="4406900" y="2616200"/>
          <p14:tracePt t="22777" x="4413250" y="2616200"/>
          <p14:tracePt t="22793" x="4419600" y="2622550"/>
          <p14:tracePt t="22809" x="4438650" y="2635250"/>
          <p14:tracePt t="22826" x="4451350" y="2641600"/>
          <p14:tracePt t="22843" x="4457700" y="2641600"/>
          <p14:tracePt t="22859" x="4470400" y="2647950"/>
          <p14:tracePt t="22933" x="4470400" y="2654300"/>
          <p14:tracePt t="22972" x="4470400" y="2660650"/>
          <p14:tracePt t="22981" x="4470400" y="2667000"/>
          <p14:tracePt t="23002" x="4470400" y="2673350"/>
          <p14:tracePt t="23018" x="4470400" y="2679700"/>
          <p14:tracePt t="23027" x="4470400" y="2686050"/>
          <p14:tracePt t="23099" x="4470400" y="2692400"/>
          <p14:tracePt t="23121" x="4470400" y="2698750"/>
          <p14:tracePt t="24626" x="4495800" y="2717800"/>
          <p14:tracePt t="24635" x="4546600" y="2749550"/>
          <p14:tracePt t="24644" x="4584700" y="2774950"/>
          <p14:tracePt t="24657" x="4616450" y="2800350"/>
          <p14:tracePt t="24674" x="4635500" y="2806700"/>
          <p14:tracePt t="24692" x="4654550" y="2819400"/>
          <p14:tracePt t="24724" x="4667250" y="2819400"/>
          <p14:tracePt t="24741" x="4673600" y="2819400"/>
          <p14:tracePt t="24758" x="4775200" y="2825750"/>
          <p14:tracePt t="24774" x="4813300" y="2825750"/>
          <p14:tracePt t="24790" x="4864100" y="2825750"/>
          <p14:tracePt t="24807" x="4908550" y="2825750"/>
          <p14:tracePt t="24825" x="4997450" y="2825750"/>
          <p14:tracePt t="24840" x="5041900" y="2825750"/>
          <p14:tracePt t="24857" x="5092700" y="2825750"/>
          <p14:tracePt t="24874" x="5118100" y="2825750"/>
          <p14:tracePt t="24891" x="5143500" y="2825750"/>
          <p14:tracePt t="24907" x="5175250" y="2825750"/>
          <p14:tracePt t="24923" x="5200650" y="2825750"/>
          <p14:tracePt t="24940" x="5219700" y="2819400"/>
          <p14:tracePt t="24956" x="5232400" y="2819400"/>
          <p14:tracePt t="24973" x="5257800" y="2813050"/>
          <p14:tracePt t="24989" x="5289550" y="2813050"/>
          <p14:tracePt t="25006" x="5327650" y="2813050"/>
          <p14:tracePt t="25023" x="5365750" y="2813050"/>
          <p14:tracePt t="25039" x="5422900" y="2813050"/>
          <p14:tracePt t="25056" x="5467350" y="2800350"/>
          <p14:tracePt t="25073" x="5511800" y="2794000"/>
          <p14:tracePt t="25077" x="5537200" y="2787650"/>
          <p14:tracePt t="25090" x="5556250" y="2781300"/>
          <p14:tracePt t="25107" x="5632450" y="2755900"/>
          <p14:tracePt t="25123" x="5702300" y="2736850"/>
          <p14:tracePt t="25140" x="5778500" y="2724150"/>
          <p14:tracePt t="25156" x="5835650" y="2711450"/>
          <p14:tracePt t="25173" x="5918200" y="2698750"/>
          <p14:tracePt t="25190" x="5949950" y="2692400"/>
          <p14:tracePt t="25206" x="5975350" y="2686050"/>
          <p14:tracePt t="25223" x="6000750" y="2673350"/>
          <p14:tracePt t="25240" x="6019800" y="2667000"/>
          <p14:tracePt t="25256" x="6032500" y="2660650"/>
          <p14:tracePt t="25273" x="6045200" y="2654300"/>
          <p14:tracePt t="25289" x="6057900" y="2647950"/>
          <p14:tracePt t="25307" x="6076950" y="2635250"/>
          <p14:tracePt t="25323" x="6089650" y="2635250"/>
          <p14:tracePt t="25339" x="6108700" y="2616200"/>
          <p14:tracePt t="25356" x="6140450" y="2603500"/>
          <p14:tracePt t="25373" x="6184900" y="2571750"/>
          <p14:tracePt t="25390" x="6210300" y="2546350"/>
          <p14:tracePt t="25406" x="6235700" y="2527300"/>
          <p14:tracePt t="25423" x="6261100" y="2501900"/>
          <p14:tracePt t="25440" x="6292850" y="2470150"/>
          <p14:tracePt t="25456" x="6318250" y="2444750"/>
          <p14:tracePt t="25472" x="6324600" y="2432050"/>
          <p14:tracePt t="25489" x="6337300" y="2419350"/>
          <p14:tracePt t="25507" x="6343650" y="2406650"/>
          <p14:tracePt t="25522" x="6343650" y="2400300"/>
          <p14:tracePt t="25879" x="6343650" y="2406650"/>
          <p14:tracePt t="25887" x="6343650" y="2413000"/>
          <p14:tracePt t="25897" x="6343650" y="2419350"/>
          <p14:tracePt t="25910" x="6343650" y="2432050"/>
          <p14:tracePt t="25925" x="6343650" y="2438400"/>
          <p14:tracePt t="25939" x="6343650" y="2444750"/>
          <p14:tracePt t="25955" x="6343650" y="2451100"/>
          <p14:tracePt t="25972" x="6343650" y="2457450"/>
          <p14:tracePt t="25989" x="6343650" y="2463800"/>
          <p14:tracePt t="26006" x="6343650" y="2476500"/>
          <p14:tracePt t="26022" x="6343650" y="2482850"/>
          <p14:tracePt t="26056" x="6343650" y="2495550"/>
          <p14:tracePt t="26072" x="6343650" y="2501900"/>
          <p14:tracePt t="26089" x="6343650" y="2508250"/>
          <p14:tracePt t="26106" x="6350000" y="2514600"/>
          <p14:tracePt t="26122" x="6350000" y="2520950"/>
          <p14:tracePt t="26138" x="6350000" y="2527300"/>
          <p14:tracePt t="26211" x="6350000" y="2533650"/>
          <p14:tracePt t="26287" x="6356350" y="2533650"/>
          <p14:tracePt t="26368" x="6362700" y="2540000"/>
          <p14:tracePt t="27740" x="6369050" y="2540000"/>
          <p14:tracePt t="27748" x="6375400" y="2540000"/>
          <p14:tracePt t="27762" x="6381750" y="2540000"/>
          <p14:tracePt t="27850" x="6369050" y="2546350"/>
          <p14:tracePt t="27858" x="6362700" y="2546350"/>
          <p14:tracePt t="27869" x="6356350" y="2546350"/>
          <p14:tracePt t="27886" x="6337300" y="2546350"/>
          <p14:tracePt t="27902" x="6305550" y="2559050"/>
          <p14:tracePt t="27919" x="6280150" y="2571750"/>
          <p14:tracePt t="27936" x="6261100" y="2578100"/>
          <p14:tracePt t="27953" x="6248400" y="2578100"/>
          <p14:tracePt t="27969" x="6216650" y="2590800"/>
          <p14:tracePt t="27986" x="6197600" y="2603500"/>
          <p14:tracePt t="28002" x="6178550" y="2609850"/>
          <p14:tracePt t="28019" x="6153150" y="2622550"/>
          <p14:tracePt t="28036" x="6089650" y="2660650"/>
          <p14:tracePt t="28052" x="6038850" y="2686050"/>
          <p14:tracePt t="28069" x="5988050" y="2711450"/>
          <p14:tracePt t="28085" x="5930900" y="2736850"/>
          <p14:tracePt t="28091" x="5924550" y="2743200"/>
          <p14:tracePt t="28102" x="5892800" y="2762250"/>
          <p14:tracePt t="28119" x="5873750" y="2774950"/>
          <p14:tracePt t="28135" x="5848350" y="2794000"/>
          <p14:tracePt t="28152" x="5835650" y="2806700"/>
          <p14:tracePt t="28169" x="5816600" y="2819400"/>
          <p14:tracePt t="28185" x="5803900" y="2825750"/>
          <p14:tracePt t="28202" x="5797550" y="2832100"/>
          <p14:tracePt t="28219" x="5784850" y="2838450"/>
          <p14:tracePt t="28236" x="5765800" y="2844800"/>
          <p14:tracePt t="28252" x="5746750" y="2851150"/>
          <p14:tracePt t="28268" x="5740400" y="2857500"/>
          <p14:tracePt t="28285" x="5727700" y="2863850"/>
          <p14:tracePt t="28302" x="5708650" y="2876550"/>
          <p14:tracePt t="28318" x="5695950" y="2876550"/>
          <p14:tracePt t="28335" x="5695950" y="2889250"/>
          <p14:tracePt t="28352" x="5683250" y="2889250"/>
          <p14:tracePt t="28369" x="5676900" y="2901950"/>
          <p14:tracePt t="28385" x="5670550" y="2908300"/>
          <p14:tracePt t="28402" x="5664200" y="2914650"/>
          <p14:tracePt t="28418" x="5657850" y="2921000"/>
          <p14:tracePt t="28436" x="5651500" y="2921000"/>
          <p14:tracePt t="28452" x="5645150" y="2921000"/>
          <p14:tracePt t="28468" x="5638800" y="2921000"/>
          <p14:tracePt t="29758" x="5645150" y="2921000"/>
          <p14:tracePt t="41221" x="5657850" y="2927350"/>
          <p14:tracePt t="41228" x="5670550" y="2927350"/>
          <p14:tracePt t="41238" x="5670550" y="2933700"/>
          <p14:tracePt t="41250" x="5683250" y="2940050"/>
          <p14:tracePt t="41266" x="5689600" y="2940050"/>
          <p14:tracePt t="41283" x="5702300" y="2940050"/>
          <p14:tracePt t="41320" x="5702300" y="2946400"/>
          <p14:tracePt t="41333" x="5702300" y="2959100"/>
          <p14:tracePt t="41371" x="5708650" y="2959100"/>
          <p14:tracePt t="41399" x="5715000" y="2959100"/>
          <p14:tracePt t="41413" x="5721350" y="2959100"/>
          <p14:tracePt t="41428" x="5727700" y="2959100"/>
          <p14:tracePt t="41437" x="5772150" y="2965450"/>
          <p14:tracePt t="41449" x="5835650" y="2978150"/>
          <p14:tracePt t="41466" x="5930900" y="3009900"/>
          <p14:tracePt t="41483" x="5988050" y="3022600"/>
          <p14:tracePt t="41499" x="6083300" y="3054350"/>
          <p14:tracePt t="41516" x="6191250" y="3079750"/>
          <p14:tracePt t="41532" x="6337300" y="3117850"/>
          <p14:tracePt t="41549" x="6394450" y="3124200"/>
          <p14:tracePt t="41566" x="6451600" y="3130550"/>
          <p14:tracePt t="41582" x="6508750" y="3130550"/>
          <p14:tracePt t="41599" x="6597650" y="3124200"/>
          <p14:tracePt t="41616" x="6654800" y="3117850"/>
          <p14:tracePt t="41632" x="6711950" y="3111500"/>
          <p14:tracePt t="41649" x="6743700" y="3111500"/>
          <p14:tracePt t="41666" x="6762750" y="3111500"/>
          <p14:tracePt t="41682" x="6769100" y="3111500"/>
          <p14:tracePt t="41699" x="6775450" y="3111500"/>
          <p14:tracePt t="41799" x="6769100" y="3111500"/>
          <p14:tracePt t="41807" x="6750050" y="3111500"/>
          <p14:tracePt t="41815" x="6718300" y="3111500"/>
          <p14:tracePt t="41832" x="6654800" y="3111500"/>
          <p14:tracePt t="41849" x="6591300" y="3117850"/>
          <p14:tracePt t="41865" x="6534150" y="3124200"/>
          <p14:tracePt t="41882" x="6432550" y="3143250"/>
          <p14:tracePt t="41899" x="6362700" y="3162300"/>
          <p14:tracePt t="41915" x="6299200" y="3187700"/>
          <p14:tracePt t="41932" x="6242050" y="3200400"/>
          <p14:tracePt t="41949" x="6159500" y="3225800"/>
          <p14:tracePt t="41965" x="6108700" y="3244850"/>
          <p14:tracePt t="41982" x="6026150" y="3263900"/>
          <p14:tracePt t="41998" x="5924550" y="3282950"/>
          <p14:tracePt t="42015" x="5772150" y="3314700"/>
          <p14:tracePt t="42032" x="5695950" y="3327400"/>
          <p14:tracePt t="42048" x="5626100" y="3340100"/>
          <p14:tracePt t="42065" x="5568950" y="3352800"/>
          <p14:tracePt t="42081" x="5461000" y="3390900"/>
          <p14:tracePt t="42098" x="5397500" y="3416300"/>
          <p14:tracePt t="42115" x="5321300" y="3460750"/>
          <p14:tracePt t="42131" x="5270500" y="3492500"/>
          <p14:tracePt t="42148" x="5187950" y="3549650"/>
          <p14:tracePt t="42164" x="5111750" y="3594100"/>
          <p14:tracePt t="42181" x="5060950" y="3625850"/>
          <p14:tracePt t="42198" x="5003800" y="3663950"/>
          <p14:tracePt t="42215" x="4946650" y="3695700"/>
          <p14:tracePt t="42231" x="4908550" y="3714750"/>
          <p14:tracePt t="42248" x="4889500" y="3727450"/>
          <p14:tracePt t="42265" x="4870450" y="3740150"/>
          <p14:tracePt t="42282" x="4851400" y="3803650"/>
          <p14:tracePt t="42299" x="4845050" y="3848100"/>
          <p14:tracePt t="42675" x="4826000" y="3848100"/>
          <p14:tracePt t="42684" x="4813300" y="3848100"/>
          <p14:tracePt t="42692" x="4800600" y="3848100"/>
          <p14:tracePt t="42700" x="4781550" y="3848100"/>
          <p14:tracePt t="42715" x="4756150" y="3854450"/>
          <p14:tracePt t="42731" x="4718050" y="3854450"/>
          <p14:tracePt t="42748" x="4686300" y="3860800"/>
          <p14:tracePt t="42765" x="4610100" y="3867150"/>
          <p14:tracePt t="42781" x="4533900" y="3867150"/>
          <p14:tracePt t="42798" x="4464050" y="3867150"/>
          <p14:tracePt t="42815" x="4400550" y="3867150"/>
          <p14:tracePt t="42831" x="4311650" y="3867150"/>
          <p14:tracePt t="42848" x="4254500" y="3867150"/>
          <p14:tracePt t="42864" x="4191000" y="3860800"/>
          <p14:tracePt t="42881" x="4121150" y="3860800"/>
          <p14:tracePt t="42898" x="4019550" y="3848100"/>
          <p14:tracePt t="42914" x="3956050" y="3848100"/>
          <p14:tracePt t="42931" x="3886200" y="3835400"/>
          <p14:tracePt t="42949" x="3848100" y="3835400"/>
          <p14:tracePt t="42965" x="3803650" y="3835400"/>
          <p14:tracePt t="42981" x="3784600" y="3835400"/>
          <p14:tracePt t="42998" x="3765550" y="3835400"/>
          <p14:tracePt t="43014" x="3746500" y="3835400"/>
          <p14:tracePt t="43031" x="3702050" y="3835400"/>
          <p14:tracePt t="43048" x="3663950" y="3841750"/>
          <p14:tracePt t="43064" x="3606800" y="3848100"/>
          <p14:tracePt t="43081" x="3562350" y="3854450"/>
          <p14:tracePt t="43088" x="3549650" y="3854450"/>
          <p14:tracePt t="43098" x="3524250" y="3854450"/>
          <p14:tracePt t="43114" x="3511550" y="3854450"/>
          <p14:tracePt t="43131" x="3498850" y="3854450"/>
          <p14:tracePt t="43147" x="3486150" y="3854450"/>
          <p14:tracePt t="43165" x="3479800" y="3860800"/>
          <p14:tracePt t="43181" x="3473450" y="3867150"/>
          <p14:tracePt t="43197" x="3467100" y="3867150"/>
          <p14:tracePt t="43214" x="3460750" y="3879850"/>
          <p14:tracePt t="43231" x="3448050" y="3886200"/>
          <p14:tracePt t="43247" x="3441700" y="3892550"/>
          <p14:tracePt t="43264" x="3429000" y="3898900"/>
          <p14:tracePt t="43281" x="3422650" y="3905250"/>
          <p14:tracePt t="43298" x="3409950" y="3917950"/>
          <p14:tracePt t="43314" x="3403600" y="3930650"/>
          <p14:tracePt t="43330" x="3390900" y="3937000"/>
          <p14:tracePt t="43347" x="3384550" y="3949700"/>
          <p14:tracePt t="43364" x="3378200" y="3956050"/>
          <p14:tracePt t="43380" x="3371850" y="3975100"/>
          <p14:tracePt t="43397" x="3365500" y="3987800"/>
          <p14:tracePt t="43413" x="3352800" y="4000500"/>
          <p14:tracePt t="43430" x="3352800" y="4013200"/>
          <p14:tracePt t="43449" x="3346450" y="4025900"/>
          <p14:tracePt t="43464" x="3333750" y="4051300"/>
          <p14:tracePt t="43480" x="3327400" y="4064000"/>
          <p14:tracePt t="43498" x="3314700" y="4083050"/>
          <p14:tracePt t="43514" x="3308350" y="4095750"/>
          <p14:tracePt t="43530" x="3308350" y="4108450"/>
          <p14:tracePt t="43547" x="3295650" y="4121150"/>
          <p14:tracePt t="43564" x="3289300" y="4133850"/>
          <p14:tracePt t="43580" x="3282950" y="4152900"/>
          <p14:tracePt t="43596" x="3276600" y="4165600"/>
          <p14:tracePt t="43613" x="3270250" y="4178300"/>
          <p14:tracePt t="43630" x="3263900" y="4191000"/>
          <p14:tracePt t="43646" x="3251200" y="4216400"/>
          <p14:tracePt t="43663" x="3244850" y="4254500"/>
          <p14:tracePt t="43680" x="3238500" y="4279900"/>
          <p14:tracePt t="43696" x="3232150" y="4324350"/>
          <p14:tracePt t="43713" x="3219450" y="4375150"/>
          <p14:tracePt t="43729" x="3213100" y="4400550"/>
          <p14:tracePt t="43746" x="3200400" y="4425950"/>
          <p14:tracePt t="43763" x="3194050" y="4445000"/>
          <p14:tracePt t="43780" x="3187700" y="4464050"/>
          <p14:tracePt t="43796" x="3187700" y="4476750"/>
          <p14:tracePt t="43813" x="3187700" y="4483100"/>
          <p14:tracePt t="43830" x="3187700" y="4495800"/>
          <p14:tracePt t="43847" x="3181350" y="4502150"/>
          <p14:tracePt t="43863" x="3181350" y="4508500"/>
          <p14:tracePt t="43896" x="3181350" y="4521200"/>
          <p14:tracePt t="43913" x="3181350" y="4527550"/>
          <p14:tracePt t="43930" x="3181350" y="4540250"/>
          <p14:tracePt t="43946" x="3181350" y="4546600"/>
          <p14:tracePt t="43963" x="3181350" y="4559300"/>
          <p14:tracePt t="43980" x="3181350" y="4578350"/>
          <p14:tracePt t="43996" x="3181350" y="4584700"/>
          <p14:tracePt t="44013" x="3181350" y="4597400"/>
          <p14:tracePt t="44029" x="3181350" y="4610100"/>
          <p14:tracePt t="44047" x="3181350" y="4629150"/>
          <p14:tracePt t="44063" x="3181350" y="4641850"/>
          <p14:tracePt t="44079" x="3181350" y="4660900"/>
          <p14:tracePt t="44085" x="3181350" y="4673600"/>
          <p14:tracePt t="44113" x="3181350" y="4686300"/>
          <p14:tracePt t="44129" x="3181350" y="4705350"/>
          <p14:tracePt t="44146" x="3181350" y="4718050"/>
          <p14:tracePt t="44162" x="3181350" y="4724400"/>
          <p14:tracePt t="44179" x="3181350" y="4730750"/>
          <p14:tracePt t="44196" x="3181350" y="4737100"/>
          <p14:tracePt t="44212" x="3187700" y="4749800"/>
          <p14:tracePt t="44229" x="3225800" y="4768850"/>
          <p14:tracePt t="44246" x="3244850" y="4768850"/>
          <p14:tracePt t="44522" x="3194050" y="4730750"/>
          <p14:tracePt t="44531" x="3130550" y="4686300"/>
          <p14:tracePt t="44542" x="3060700" y="4641850"/>
          <p14:tracePt t="44553" x="2946400" y="4572000"/>
          <p14:tracePt t="44562" x="2889250" y="4533900"/>
          <p14:tracePt t="44579" x="2813050" y="4489450"/>
          <p14:tracePt t="44585" x="2794000" y="4489450"/>
          <p14:tracePt t="44596" x="2781300" y="4476750"/>
          <p14:tracePt t="44612" x="2768600" y="4464050"/>
          <p14:tracePt t="44629" x="2762250" y="4464050"/>
          <p14:tracePt t="44645" x="2755900" y="4457700"/>
          <p14:tracePt t="44663" x="2749550" y="4457700"/>
          <p14:tracePt t="44679" x="2743200" y="4451350"/>
          <p14:tracePt t="44695" x="2736850" y="4445000"/>
          <p14:tracePt t="44712" x="2730500" y="4445000"/>
          <p14:tracePt t="44731" x="2730500" y="4438650"/>
          <p14:tracePt t="44753" x="2730500" y="4432300"/>
          <p14:tracePt t="44775" x="2730500" y="4419600"/>
          <p14:tracePt t="44785" x="2724150" y="4400550"/>
          <p14:tracePt t="44795" x="2686050" y="4356100"/>
          <p14:tracePt t="44812" x="2546350" y="4241800"/>
          <p14:tracePt t="44828" x="2501900" y="4191000"/>
          <p14:tracePt t="44845" x="2463800" y="4152900"/>
          <p14:tracePt t="44862" x="2438400" y="4133850"/>
          <p14:tracePt t="44879" x="2419350" y="4108450"/>
          <p14:tracePt t="44895" x="2413000" y="4089400"/>
          <p14:tracePt t="44912" x="2368550" y="4019550"/>
          <p14:tracePt t="44929" x="2247900" y="3879850"/>
          <p14:tracePt t="44945" x="2152650" y="3810000"/>
          <p14:tracePt t="45480" x="2139950" y="3810000"/>
          <p14:tracePt t="45489" x="2114550" y="3803650"/>
          <p14:tracePt t="45500" x="2101850" y="3797300"/>
          <p14:tracePt t="45511" x="2051050" y="3790950"/>
          <p14:tracePt t="45528" x="2025650" y="3784600"/>
          <p14:tracePt t="45544" x="2006600" y="3784600"/>
          <p14:tracePt t="45561" x="1981200" y="3784600"/>
          <p14:tracePt t="45578" x="1962150" y="3784600"/>
          <p14:tracePt t="45594" x="1955800" y="3790950"/>
          <p14:tracePt t="45611" x="1943100" y="3790950"/>
          <p14:tracePt t="45628" x="1924050" y="3816350"/>
          <p14:tracePt t="45644" x="1905000" y="3848100"/>
          <p14:tracePt t="45661" x="1892300" y="3873500"/>
          <p14:tracePt t="45678" x="1879600" y="3917950"/>
          <p14:tracePt t="45694" x="1873250" y="3943350"/>
          <p14:tracePt t="45710" x="1866900" y="3962400"/>
          <p14:tracePt t="45728" x="1860550" y="3981450"/>
          <p14:tracePt t="45745" x="1854200" y="3994150"/>
          <p14:tracePt t="45761" x="1854200" y="4013200"/>
          <p14:tracePt t="45777" x="1854200" y="4032250"/>
          <p14:tracePt t="45793" x="1854200" y="4038600"/>
          <p14:tracePt t="45810" x="1854200" y="4057650"/>
          <p14:tracePt t="45827" x="1854200" y="4095750"/>
          <p14:tracePt t="45843" x="1854200" y="4114800"/>
          <p14:tracePt t="45860" x="1854200" y="4146550"/>
          <p14:tracePt t="45877" x="1854200" y="4165600"/>
          <p14:tracePt t="45893" x="1854200" y="4203700"/>
          <p14:tracePt t="45910" x="1854200" y="4222750"/>
          <p14:tracePt t="45927" x="1847850" y="4241800"/>
          <p14:tracePt t="45943" x="1841500" y="4260850"/>
          <p14:tracePt t="45960" x="1835150" y="4279900"/>
          <p14:tracePt t="45976" x="1835150" y="4286250"/>
          <p14:tracePt t="45993" x="1828800" y="4292600"/>
          <p14:tracePt t="46010" x="1828800" y="4298950"/>
          <p14:tracePt t="46027" x="1828800" y="4311650"/>
          <p14:tracePt t="46060" x="1828800" y="4318000"/>
          <p14:tracePt t="46604" x="1828800" y="4324350"/>
          <p14:tracePt t="46613" x="1822450" y="4324350"/>
          <p14:tracePt t="46619" x="1822450" y="4330700"/>
          <p14:tracePt t="46630" x="1816100" y="4337050"/>
          <p14:tracePt t="46642" x="1816100" y="4349750"/>
          <p14:tracePt t="46659" x="1803400" y="4362450"/>
          <p14:tracePt t="46675" x="1797050" y="4375150"/>
          <p14:tracePt t="46692" x="1790700" y="4387850"/>
          <p14:tracePt t="46709" x="1771650" y="4419600"/>
          <p14:tracePt t="46725" x="1771650" y="4445000"/>
          <p14:tracePt t="46742" x="1758950" y="4464050"/>
          <p14:tracePt t="46758" x="1752600" y="4476750"/>
          <p14:tracePt t="46775" x="1746250" y="4495800"/>
          <p14:tracePt t="46792" x="1739900" y="4508500"/>
          <p14:tracePt t="46808" x="1733550" y="4508500"/>
          <p14:tracePt t="46825" x="1733550" y="4521200"/>
          <p14:tracePt t="46858" x="1733550" y="4527550"/>
          <p14:tracePt t="47786" x="1733550" y="4533900"/>
          <p14:tracePt t="48453" x="1739900" y="4533900"/>
          <p14:tracePt t="48476" x="1746250" y="4533900"/>
          <p14:tracePt t="48490" x="1752600" y="4533900"/>
          <p14:tracePt t="48534" x="1758950" y="4533900"/>
          <p14:tracePt t="48587" x="1765300" y="4533900"/>
          <p14:tracePt t="48638" x="1771650" y="4533900"/>
          <p14:tracePt t="49114" x="1771650" y="4527550"/>
          <p14:tracePt t="49129" x="1771650" y="4521200"/>
          <p14:tracePt t="49139" x="1771650" y="4514850"/>
          <p14:tracePt t="49157" x="1784350" y="4476750"/>
          <p14:tracePt t="49173" x="1790700" y="4464050"/>
          <p14:tracePt t="49189" x="1797050" y="4445000"/>
          <p14:tracePt t="49205" x="1803400" y="4425950"/>
          <p14:tracePt t="49223" x="1809750" y="4406900"/>
          <p14:tracePt t="49239" x="1822450" y="4387850"/>
          <p14:tracePt t="49255" x="1822450" y="4381500"/>
          <p14:tracePt t="49272" x="1835150" y="4362450"/>
          <p14:tracePt t="49290" x="1847850" y="4305300"/>
          <p14:tracePt t="49306" x="1854200" y="4267200"/>
          <p14:tracePt t="49322" x="1860550" y="4216400"/>
          <p14:tracePt t="49339" x="1873250" y="4165600"/>
          <p14:tracePt t="49355" x="1885950" y="4108450"/>
          <p14:tracePt t="49372" x="1898650" y="4025900"/>
          <p14:tracePt t="49389" x="1911350" y="3994150"/>
          <p14:tracePt t="49405" x="1911350" y="3949700"/>
          <p14:tracePt t="49422" x="1917700" y="3911600"/>
          <p14:tracePt t="49440" x="1930400" y="3873500"/>
          <p14:tracePt t="49455" x="1943100" y="3848100"/>
          <p14:tracePt t="49472" x="1943100" y="3829050"/>
          <p14:tracePt t="49488" x="1943100" y="3822700"/>
          <p14:tracePt t="49506" x="1943100" y="3803650"/>
          <p14:tracePt t="49522" x="1943100" y="3797300"/>
          <p14:tracePt t="49538" x="1943100" y="3790950"/>
          <p14:tracePt t="49554" x="1943100" y="3784600"/>
          <p14:tracePt t="49840" x="1936750" y="3790950"/>
          <p14:tracePt t="49848" x="1936750" y="3810000"/>
          <p14:tracePt t="49856" x="1936750" y="3829050"/>
          <p14:tracePt t="49871" x="1936750" y="3886200"/>
          <p14:tracePt t="49888" x="1936750" y="3949700"/>
          <p14:tracePt t="49906" x="1936750" y="4025900"/>
          <p14:tracePt t="49922" x="1936750" y="4057650"/>
          <p14:tracePt t="49938" x="1936750" y="4083050"/>
          <p14:tracePt t="49955" x="1936750" y="4108450"/>
          <p14:tracePt t="49973" x="1930400" y="4159250"/>
          <p14:tracePt t="49989" x="1930400" y="4203700"/>
          <p14:tracePt t="50004" x="1924050" y="4254500"/>
          <p14:tracePt t="50021" x="1917700" y="4298950"/>
          <p14:tracePt t="50037" x="1917700" y="4349750"/>
          <p14:tracePt t="50053" x="1905000" y="4413250"/>
          <p14:tracePt t="50070" x="1905000" y="4438650"/>
          <p14:tracePt t="50087" x="1905000" y="4457700"/>
          <p14:tracePt t="50104" x="1898650" y="4483100"/>
          <p14:tracePt t="50120" x="1892300" y="4521200"/>
          <p14:tracePt t="50137" x="1885950" y="4546600"/>
          <p14:tracePt t="50153" x="1879600" y="4591050"/>
          <p14:tracePt t="50170" x="1879600" y="4629150"/>
          <p14:tracePt t="50188" x="1866900" y="4686300"/>
          <p14:tracePt t="50204" x="1866900" y="4724400"/>
          <p14:tracePt t="50220" x="1866900" y="4749800"/>
          <p14:tracePt t="50237" x="1866900" y="4762500"/>
          <p14:tracePt t="50254" x="1866900" y="4781550"/>
          <p14:tracePt t="50270" x="1866900" y="4787900"/>
          <p14:tracePt t="50303" x="1866900" y="4794250"/>
          <p14:tracePt t="50320" x="1866900" y="4806950"/>
          <p14:tracePt t="50371" x="1866900" y="4813300"/>
          <p14:tracePt t="52123" x="1866900" y="4806950"/>
          <p14:tracePt t="52140" x="1873250" y="4800600"/>
          <p14:tracePt t="52151" x="1873250" y="4794250"/>
          <p14:tracePt t="52167" x="1879600" y="4775200"/>
          <p14:tracePt t="52184" x="1885950" y="4768850"/>
          <p14:tracePt t="52201" x="1898650" y="4749800"/>
          <p14:tracePt t="52218" x="1911350" y="4724400"/>
          <p14:tracePt t="52234" x="1943100" y="4679950"/>
          <p14:tracePt t="52251" x="1981200" y="4648200"/>
          <p14:tracePt t="52267" x="2025650" y="4616450"/>
          <p14:tracePt t="52284" x="2076450" y="4584700"/>
          <p14:tracePt t="52301" x="2178050" y="4527550"/>
          <p14:tracePt t="52317" x="2241550" y="4489450"/>
          <p14:tracePt t="52334" x="2305050" y="4457700"/>
          <p14:tracePt t="52350" x="2387600" y="4419600"/>
          <p14:tracePt t="52367" x="2482850" y="4368800"/>
          <p14:tracePt t="52384" x="2527300" y="4349750"/>
          <p14:tracePt t="52400" x="2559050" y="4337050"/>
          <p14:tracePt t="52417" x="2609850" y="4311650"/>
          <p14:tracePt t="52434" x="2825750" y="4267200"/>
          <p14:tracePt t="52451" x="2997200" y="4241800"/>
          <p14:tracePt t="52467" x="3155950" y="4235450"/>
          <p14:tracePt t="52484" x="3295650" y="4229100"/>
          <p14:tracePt t="52501" x="3530600" y="4210050"/>
          <p14:tracePt t="52517" x="3721100" y="4203700"/>
          <p14:tracePt t="52534" x="4013200" y="4203700"/>
          <p14:tracePt t="52550" x="4495800" y="4286250"/>
          <p14:tracePt t="52568" x="5207000" y="4578350"/>
          <p14:tracePt t="52584" x="5492750" y="4718050"/>
          <p14:tracePt t="52601" x="5683250" y="4819650"/>
          <p14:tracePt t="52617" x="5810250" y="4895850"/>
          <p14:tracePt t="52634" x="5892800" y="4972050"/>
          <p14:tracePt t="53199" x="5892800" y="4933950"/>
          <p14:tracePt t="53207" x="5880100" y="4870450"/>
          <p14:tracePt t="53216" x="5873750" y="4813300"/>
          <p14:tracePt t="53233" x="5842000" y="4692650"/>
          <p14:tracePt t="53250" x="5797550" y="4572000"/>
          <p14:tracePt t="53266" x="5778500" y="4533900"/>
          <p14:tracePt t="53283" x="5765800" y="4502150"/>
          <p14:tracePt t="53300" x="5759450" y="4495800"/>
          <p14:tracePt t="53316" x="5753100" y="4483100"/>
          <p14:tracePt t="53333" x="5753100" y="4476750"/>
          <p14:tracePt t="53349" x="5753100" y="4470400"/>
          <p14:tracePt t="53384" x="5746750" y="4451350"/>
          <p14:tracePt t="53400" x="5715000" y="4394200"/>
          <p14:tracePt t="53416" x="5670550" y="4349750"/>
          <p14:tracePt t="53433" x="5657850" y="4324350"/>
          <p14:tracePt t="53451" x="5638800" y="4298950"/>
          <p14:tracePt t="53466" x="5632450" y="4298950"/>
          <p14:tracePt t="53483" x="5632450" y="4292600"/>
          <p14:tracePt t="53500" x="5632450" y="4286250"/>
          <p14:tracePt t="53517" x="5632450" y="4273550"/>
          <p14:tracePt t="53533" x="5626100" y="4248150"/>
          <p14:tracePt t="53549" x="5626100" y="4235450"/>
          <p14:tracePt t="53566" x="5626100" y="4222750"/>
          <p14:tracePt t="53582" x="5626100" y="4210050"/>
          <p14:tracePt t="53588" x="5626100" y="4203700"/>
          <p14:tracePt t="53600" x="5626100" y="4191000"/>
          <p14:tracePt t="53615" x="5626100" y="4178300"/>
          <p14:tracePt t="53632" x="5626100" y="4171950"/>
          <p14:tracePt t="53649" x="5626100" y="4159250"/>
          <p14:tracePt t="53666" x="5632450" y="4140200"/>
          <p14:tracePt t="53682" x="5638800" y="4114800"/>
          <p14:tracePt t="53699" x="5645150" y="4095750"/>
          <p14:tracePt t="53716" x="5645150" y="4083050"/>
          <p14:tracePt t="53733" x="5651500" y="4064000"/>
          <p14:tracePt t="53749" x="5651500" y="4051300"/>
          <p14:tracePt t="53765" x="5651500" y="4044950"/>
          <p14:tracePt t="53993" x="5651500" y="4038600"/>
          <p14:tracePt t="54001" x="5651500" y="4032250"/>
          <p14:tracePt t="54022" x="5651500" y="4025900"/>
          <p14:tracePt t="54039" x="5651500" y="4019550"/>
          <p14:tracePt t="54049" x="5651500" y="4013200"/>
          <p14:tracePt t="54065" x="5657850" y="4013200"/>
          <p14:tracePt t="54082" x="5664200" y="3994150"/>
          <p14:tracePt t="54088" x="5670550" y="3987800"/>
          <p14:tracePt t="54098" x="5676900" y="3968750"/>
          <p14:tracePt t="54115" x="5695950" y="3937000"/>
          <p14:tracePt t="54133" x="5715000" y="3892550"/>
          <p14:tracePt t="54148" x="5734050" y="3860800"/>
          <p14:tracePt t="54165" x="5746750" y="3835400"/>
          <p14:tracePt t="54181" x="5772150" y="3816350"/>
          <p14:tracePt t="54199" x="5778500" y="3797300"/>
          <p14:tracePt t="54215" x="5791200" y="3790950"/>
          <p14:tracePt t="54231" x="5791200" y="3784600"/>
          <p14:tracePt t="54319" x="5791200" y="3790950"/>
          <p14:tracePt t="54386" x="5791200" y="3797300"/>
          <p14:tracePt t="54445" x="5791200" y="3803650"/>
          <p14:tracePt t="54483" x="5791200" y="3810000"/>
          <p14:tracePt t="54493" x="5791200" y="3816350"/>
          <p14:tracePt t="54505" x="5791200" y="3822700"/>
          <p14:tracePt t="54527" x="5791200" y="3829050"/>
          <p14:tracePt t="54539" x="5791200" y="3835400"/>
          <p14:tracePt t="54551" x="5791200" y="3841750"/>
          <p14:tracePt t="54564" x="5791200" y="3860800"/>
          <p14:tracePt t="54581" x="5791200" y="3879850"/>
          <p14:tracePt t="54587" x="5791200" y="3892550"/>
          <p14:tracePt t="54598" x="5791200" y="3905250"/>
          <p14:tracePt t="54615" x="5791200" y="3949700"/>
          <p14:tracePt t="54631" x="5791200" y="3968750"/>
          <p14:tracePt t="54648" x="5791200" y="3987800"/>
          <p14:tracePt t="54664" x="5791200" y="4006850"/>
          <p14:tracePt t="54682" x="5791200" y="4025900"/>
          <p14:tracePt t="54697" x="5791200" y="4032250"/>
          <p14:tracePt t="54731" x="5791200" y="4044950"/>
          <p14:tracePt t="54788" x="5791200" y="4051300"/>
          <p14:tracePt t="54795" x="5797550" y="4051300"/>
          <p14:tracePt t="54808" x="5803900" y="4064000"/>
          <p14:tracePt t="54816" x="5816600" y="4070350"/>
          <p14:tracePt t="54831" x="5822950" y="4083050"/>
          <p14:tracePt t="54848" x="5854700" y="4095750"/>
          <p14:tracePt t="54864" x="5873750" y="4114800"/>
          <p14:tracePt t="54882" x="5886450" y="4121150"/>
          <p14:tracePt t="54898" x="5899150" y="4133850"/>
          <p14:tracePt t="54914" x="5899150" y="4140200"/>
          <p14:tracePt t="54958" x="5905500" y="4140200"/>
          <p14:tracePt t="54969" x="5911850" y="4146550"/>
          <p14:tracePt t="54981" x="6000750" y="4197350"/>
          <p14:tracePt t="54997" x="6070600" y="4235450"/>
          <p14:tracePt t="55013" x="6102350" y="4241800"/>
          <p14:tracePt t="55030" x="6108700" y="4248150"/>
          <p14:tracePt t="55046" x="6115050" y="4248150"/>
          <p14:tracePt t="55171" x="6121400" y="4248150"/>
          <p14:tracePt t="55194" x="6127750" y="4248150"/>
          <p14:tracePt t="55224" x="6134100" y="4248150"/>
          <p14:tracePt t="55283" x="6140450" y="4248150"/>
          <p14:tracePt t="55313" x="6146800" y="4248150"/>
          <p14:tracePt t="58999" x="6134100" y="4248150"/>
          <p14:tracePt t="59006" x="6115050" y="4248150"/>
          <p14:tracePt t="59015" x="6102350" y="4241800"/>
          <p14:tracePt t="59025" x="6089650" y="4241800"/>
          <p14:tracePt t="59042" x="6070600" y="4241800"/>
          <p14:tracePt t="59058" x="6051550" y="4248150"/>
          <p14:tracePt t="59074" x="6038850" y="4248150"/>
          <p14:tracePt t="59092" x="6032500" y="4260850"/>
          <p14:tracePt t="59100" x="6032500" y="4267200"/>
          <p14:tracePt t="59109" x="6019800" y="4279900"/>
          <p14:tracePt t="59125" x="6019800" y="4292600"/>
          <p14:tracePt t="59141" x="6013450" y="4318000"/>
          <p14:tracePt t="59158" x="6013450" y="4349750"/>
          <p14:tracePt t="59174" x="6013450" y="4381500"/>
          <p14:tracePt t="59191" x="6013450" y="4438650"/>
          <p14:tracePt t="59208" x="6000750" y="4464050"/>
          <p14:tracePt t="59224" x="5994400" y="4489450"/>
          <p14:tracePt t="59242" x="5988050" y="4514850"/>
          <p14:tracePt t="59258" x="5981700" y="4533900"/>
          <p14:tracePt t="59274" x="5969000" y="4540250"/>
          <p14:tracePt t="59291" x="5969000" y="4546600"/>
          <p14:tracePt t="59308" x="5962650" y="4565650"/>
          <p14:tracePt t="59325" x="5962650" y="4584700"/>
          <p14:tracePt t="59341" x="5962650" y="4603750"/>
          <p14:tracePt t="59357" x="5962650" y="4616450"/>
          <p14:tracePt t="59374" x="5962650" y="4629150"/>
          <p14:tracePt t="59391" x="5962650" y="4660900"/>
          <p14:tracePt t="59407" x="5962650" y="4673600"/>
          <p14:tracePt t="59424" x="5962650" y="4686300"/>
          <p14:tracePt t="59441" x="5969000" y="4711700"/>
          <p14:tracePt t="59458" x="5969000" y="4737100"/>
          <p14:tracePt t="59474" x="5969000" y="4749800"/>
          <p14:tracePt t="59491" x="5969000" y="4756150"/>
          <p14:tracePt t="59507" x="5969000" y="4775200"/>
          <p14:tracePt t="59525" x="5969000" y="4787900"/>
          <p14:tracePt t="59557" x="5969000" y="4794250"/>
          <p14:tracePt t="59574" x="5969000" y="4800600"/>
          <p14:tracePt t="59591" x="5969000" y="4813300"/>
          <p14:tracePt t="59607" x="5969000" y="4819650"/>
          <p14:tracePt t="59646" x="5969000" y="4826000"/>
          <p14:tracePt t="60349" x="6032500" y="4826000"/>
          <p14:tracePt t="60358" x="6096000" y="4832350"/>
          <p14:tracePt t="60373" x="6146800" y="4838700"/>
          <p14:tracePt t="60390" x="6172200" y="4838700"/>
          <p14:tracePt t="60407" x="6191250" y="4838700"/>
          <p14:tracePt t="60423" x="6210300" y="4838700"/>
          <p14:tracePt t="60440" x="6267450" y="4838700"/>
          <p14:tracePt t="60456" x="6489700" y="4864100"/>
          <p14:tracePt t="60474" x="6845300" y="4921250"/>
          <p14:tracePt t="60490" x="6978650" y="4959350"/>
          <p14:tracePt t="60506" x="7048500" y="4991100"/>
          <p14:tracePt t="60523" x="7099300" y="5010150"/>
          <p14:tracePt t="60539" x="7169150" y="5022850"/>
          <p14:tracePt t="60556" x="7308850" y="5067300"/>
          <p14:tracePt t="60573" x="7397750" y="5099050"/>
          <p14:tracePt t="60589" x="7442200" y="5118100"/>
          <p14:tracePt t="60593" x="7461250" y="5124450"/>
          <p14:tracePt t="60606" x="7467600" y="5124450"/>
          <p14:tracePt t="60623" x="7486650" y="5130800"/>
          <p14:tracePt t="60639" x="7493000" y="5130800"/>
          <p14:tracePt t="60656" x="7499350" y="5130800"/>
          <p14:tracePt t="60672" x="7505700" y="5130800"/>
          <p14:tracePt t="60690" x="7537450" y="5137150"/>
          <p14:tracePt t="60705" x="7556500" y="5137150"/>
          <p14:tracePt t="60722" x="7575550" y="5137150"/>
          <p14:tracePt t="60739" x="7588250" y="5137150"/>
          <p14:tracePt t="60756" x="7600950" y="5137150"/>
          <p14:tracePt t="60772" x="7607300" y="5137150"/>
          <p14:tracePt t="60789" x="7613650" y="5111750"/>
          <p14:tracePt t="60805" x="7613650" y="5073650"/>
          <p14:tracePt t="60822" x="7613650" y="5022850"/>
          <p14:tracePt t="60838" x="7613650" y="5010150"/>
          <p14:tracePt t="60855" x="7613650" y="4997450"/>
          <p14:tracePt t="60872" x="7607300" y="4991100"/>
          <p14:tracePt t="60889" x="7607300" y="4978400"/>
          <p14:tracePt t="60927" x="7600950" y="4978400"/>
          <p14:tracePt t="60938" x="7600950" y="4972050"/>
          <p14:tracePt t="60955" x="7575550" y="4953000"/>
          <p14:tracePt t="60971" x="7550150" y="4940300"/>
          <p14:tracePt t="60988" x="7531100" y="4927600"/>
          <p14:tracePt t="61005" x="7512050" y="4927600"/>
          <p14:tracePt t="61022" x="7486650" y="4927600"/>
          <p14:tracePt t="61038" x="7467600" y="4927600"/>
          <p14:tracePt t="61054" x="7442200" y="4927600"/>
          <p14:tracePt t="61071" x="7423150" y="4927600"/>
          <p14:tracePt t="61087" x="7404100" y="4927600"/>
          <p14:tracePt t="61093" x="7391400" y="4927600"/>
          <p14:tracePt t="61104" x="7372350" y="4927600"/>
          <p14:tracePt t="61121" x="7353300" y="4927600"/>
          <p14:tracePt t="61138" x="7334250" y="4927600"/>
          <p14:tracePt t="61154" x="7315200" y="4927600"/>
          <p14:tracePt t="61171" x="7289800" y="4927600"/>
          <p14:tracePt t="61188" x="7270750" y="4927600"/>
          <p14:tracePt t="61204" x="7258050" y="4927600"/>
          <p14:tracePt t="61221" x="7245350" y="4927600"/>
          <p14:tracePt t="61237" x="7213600" y="4927600"/>
          <p14:tracePt t="61254" x="7194550" y="4927600"/>
          <p14:tracePt t="61271" x="7175500" y="4927600"/>
          <p14:tracePt t="61288" x="7143750" y="4927600"/>
          <p14:tracePt t="61304" x="7112000" y="4933950"/>
          <p14:tracePt t="61321" x="7099300" y="4933950"/>
          <p14:tracePt t="61337" x="7080250" y="4946650"/>
          <p14:tracePt t="61354" x="7067550" y="4946650"/>
          <p14:tracePt t="61371" x="7042150" y="4959350"/>
          <p14:tracePt t="61387" x="7023100" y="4965700"/>
          <p14:tracePt t="61420" x="7016750" y="4965700"/>
          <p14:tracePt t="61437" x="7004050" y="4972050"/>
          <p14:tracePt t="61454" x="6997700" y="4972050"/>
          <p14:tracePt t="61471" x="6991350" y="4972050"/>
          <p14:tracePt t="61511" x="6985000" y="4978400"/>
          <p14:tracePt t="61520" x="6985000" y="4984750"/>
          <p14:tracePt t="61537" x="6978650" y="4984750"/>
          <p14:tracePt t="61563" x="6978650" y="4991100"/>
          <p14:tracePt t="61585" x="6978650" y="4997450"/>
          <p14:tracePt t="61637" x="6972300" y="4997450"/>
          <p14:tracePt t="61837" x="6972300" y="5003800"/>
          <p14:tracePt t="61845" x="6972300" y="5010150"/>
          <p14:tracePt t="61860" x="6972300" y="5016500"/>
          <p14:tracePt t="61882" x="6972300" y="5022850"/>
          <p14:tracePt t="61892" x="6972300" y="5029200"/>
          <p14:tracePt t="61912" x="6972300" y="5035550"/>
          <p14:tracePt t="61934" x="6972300" y="5041900"/>
          <p14:tracePt t="62194" x="6972300" y="5048250"/>
          <p14:tracePt t="62217" x="6972300" y="5054600"/>
          <p14:tracePt t="62261" x="6972300" y="5060950"/>
          <p14:tracePt t="63211" x="6965950" y="5060950"/>
          <p14:tracePt t="63508" x="6965950" y="5067300"/>
          <p14:tracePt t="63553" x="6965950" y="5073650"/>
          <p14:tracePt t="64169" x="6965950" y="5080000"/>
          <p14:tracePt t="64176" x="6959600" y="5080000"/>
          <p14:tracePt t="64191" x="6959600" y="5086350"/>
          <p14:tracePt t="64201" x="6959600" y="5092700"/>
          <p14:tracePt t="64222" x="6959600" y="5099050"/>
          <p14:tracePt t="64237" x="6959600" y="5105400"/>
          <p14:tracePt t="64251" x="6959600" y="5111750"/>
          <p14:tracePt t="64267" x="6959600" y="5118100"/>
          <p14:tracePt t="64284" x="6959600" y="5130800"/>
          <p14:tracePt t="64301" x="6959600" y="5149850"/>
          <p14:tracePt t="64317" x="6959600" y="5162550"/>
          <p14:tracePt t="64334" x="6959600" y="5181600"/>
          <p14:tracePt t="64351" x="6959600" y="5207000"/>
          <p14:tracePt t="64368" x="6953250" y="5245100"/>
          <p14:tracePt t="64383" x="6953250" y="5264150"/>
          <p14:tracePt t="64400" x="6953250" y="5283200"/>
          <p14:tracePt t="64417" x="6946900" y="5295900"/>
          <p14:tracePt t="64434" x="6946900" y="5314950"/>
          <p14:tracePt t="64451" x="6946900" y="5327650"/>
          <p14:tracePt t="64467" x="6946900" y="5334000"/>
          <p14:tracePt t="64483" x="6946900" y="5346700"/>
          <p14:tracePt t="64501" x="6946900" y="5353050"/>
          <p14:tracePt t="64517" x="6946900" y="5359400"/>
          <p14:tracePt t="64533" x="6946900" y="5365750"/>
          <p14:tracePt t="64591" x="6946900" y="5372100"/>
          <p14:tracePt t="64599" x="6946900" y="5378450"/>
          <p14:tracePt t="64623" x="6946900" y="5384800"/>
          <p14:tracePt t="64637" x="6946900" y="5391150"/>
          <p14:tracePt t="64646" x="6946900" y="5397500"/>
          <p14:tracePt t="64665" x="6946900" y="5403850"/>
          <p14:tracePt t="64680" x="6946900" y="5410200"/>
          <p14:tracePt t="64704" x="6946900" y="5416550"/>
          <p14:tracePt t="64713" x="6946900" y="5422900"/>
          <p14:tracePt t="64726" x="6946900" y="5429250"/>
          <p14:tracePt t="64746" x="6946900" y="5435600"/>
          <p14:tracePt t="64757" x="6946900" y="5441950"/>
          <p14:tracePt t="64776" x="6946900" y="5448300"/>
          <p14:tracePt t="64791" x="6946900" y="5454650"/>
          <p14:tracePt t="65029" x="6921500" y="5422900"/>
          <p14:tracePt t="65042" x="6877050" y="5378450"/>
          <p14:tracePt t="65056" x="6794500" y="5295900"/>
          <p14:tracePt t="65066" x="6737350" y="5219700"/>
          <p14:tracePt t="65083" x="6705600" y="5162550"/>
          <p14:tracePt t="65090" x="6673850" y="5105400"/>
          <p14:tracePt t="65104" x="6629400" y="5016500"/>
          <p14:tracePt t="65117" x="6572250" y="4927600"/>
          <p14:tracePt t="65132" x="6527800" y="4870450"/>
          <p14:tracePt t="65149" x="6496050" y="4832350"/>
          <p14:tracePt t="65165" x="6477000" y="4813300"/>
          <p14:tracePt t="65182" x="6470650" y="4800600"/>
          <p14:tracePt t="65198" x="6464300" y="4768850"/>
          <p14:tracePt t="65215" x="6445250" y="4718050"/>
          <p14:tracePt t="65232" x="6394450" y="4648200"/>
          <p14:tracePt t="65248" x="6324600" y="4546600"/>
          <p14:tracePt t="65265" x="6254750" y="4476750"/>
          <p14:tracePt t="65282" x="6235700" y="4445000"/>
          <p14:tracePt t="65298" x="6223000" y="4425950"/>
          <p14:tracePt t="65316" x="6203950" y="4400550"/>
          <p14:tracePt t="65333" x="6197600" y="4375150"/>
          <p14:tracePt t="65349" x="6191250" y="4356100"/>
          <p14:tracePt t="65365" x="6191250" y="4324350"/>
          <p14:tracePt t="65382" x="6191250" y="4286250"/>
          <p14:tracePt t="65399" x="6203950" y="4229100"/>
          <p14:tracePt t="65415" x="6210300" y="4191000"/>
          <p14:tracePt t="65432" x="6210300" y="4159250"/>
          <p14:tracePt t="65449" x="6210300" y="4133850"/>
          <p14:tracePt t="65466" x="6210300" y="4102100"/>
          <p14:tracePt t="65482" x="6210300" y="4083050"/>
          <p14:tracePt t="65499" x="6210300" y="4064000"/>
          <p14:tracePt t="65516" x="6210300" y="4044950"/>
          <p14:tracePt t="65533" x="6210300" y="4013200"/>
          <p14:tracePt t="65548" x="6203950" y="3987800"/>
          <p14:tracePt t="65565" x="6191250" y="3962400"/>
          <p14:tracePt t="65582" x="6184900" y="3930650"/>
          <p14:tracePt t="65587" x="6184900" y="3917950"/>
          <p14:tracePt t="65599" x="6184900" y="3879850"/>
          <p14:tracePt t="65615" x="6184900" y="3854450"/>
          <p14:tracePt t="65632" x="6178550" y="3829050"/>
          <p14:tracePt t="65649" x="6178550" y="3803650"/>
          <p14:tracePt t="65666" x="6178550" y="3778250"/>
          <p14:tracePt t="65682" x="6178550" y="3765550"/>
          <p14:tracePt t="65715" x="6178550" y="3759200"/>
          <p14:tracePt t="65733" x="6178550" y="3746500"/>
          <p14:tracePt t="66119" x="6172200" y="3746500"/>
          <p14:tracePt t="66134" x="6178550" y="3746500"/>
          <p14:tracePt t="77080" x="6159500" y="3746500"/>
          <p14:tracePt t="77087" x="6115050" y="3752850"/>
          <p14:tracePt t="77098" x="6057900" y="3771900"/>
          <p14:tracePt t="77115" x="5873750" y="3790950"/>
          <p14:tracePt t="77132" x="5594350" y="3797300"/>
          <p14:tracePt t="77148" x="5378450" y="3797300"/>
          <p14:tracePt t="77165" x="5168900" y="3778250"/>
          <p14:tracePt t="77181" x="5080000" y="3778250"/>
          <p14:tracePt t="77198" x="5035550" y="3784600"/>
          <p14:tracePt t="77214" x="5022850" y="3784600"/>
          <p14:tracePt t="77231" x="5016500" y="3790950"/>
          <p14:tracePt t="77248" x="5016500" y="3797300"/>
          <p14:tracePt t="77264" x="5105400" y="3848100"/>
          <p14:tracePt t="77281" x="5187950" y="3879850"/>
          <p14:tracePt t="77298" x="5232400" y="3892550"/>
          <p14:tracePt t="77314" x="5251450" y="3911600"/>
          <p14:tracePt t="77331" x="5283200" y="3930650"/>
          <p14:tracePt t="77348" x="5283200" y="3949700"/>
          <p14:tracePt t="77364" x="5295900" y="3956050"/>
          <p14:tracePt t="77381" x="5295900" y="3968750"/>
          <p14:tracePt t="77398" x="5314950" y="4000500"/>
          <p14:tracePt t="77414" x="5327650" y="4032250"/>
          <p14:tracePt t="77431" x="5353050" y="4064000"/>
          <p14:tracePt t="77448" x="5422900" y="4127500"/>
          <p14:tracePt t="77465" x="5524500" y="4191000"/>
          <p14:tracePt t="77481" x="5562600" y="4210050"/>
          <p14:tracePt t="77498" x="5575300" y="4222750"/>
          <p14:tracePt t="77514" x="5588000" y="4222750"/>
          <p14:tracePt t="77532" x="5594350" y="4235450"/>
          <p14:tracePt t="77564" x="5600700" y="4235450"/>
          <p14:tracePt t="77607" x="5607050" y="4235450"/>
          <p14:tracePt t="77651" x="5607050" y="4241800"/>
          <p14:tracePt t="77668" x="5613400" y="4241800"/>
          <p14:tracePt t="78534" x="5613400" y="4248150"/>
          <p14:tracePt t="78571" x="5613400" y="4254500"/>
          <p14:tracePt t="82005" x="5607050" y="4254500"/>
          <p14:tracePt t="82012" x="5600700" y="4254500"/>
          <p14:tracePt t="82025" x="5588000" y="4254500"/>
          <p14:tracePt t="82042" x="5556250" y="4260850"/>
          <p14:tracePt t="82058" x="5537200" y="4273550"/>
          <p14:tracePt t="82074" x="5518150" y="4279900"/>
          <p14:tracePt t="82091" x="5492750" y="4286250"/>
          <p14:tracePt t="82096" x="5486400" y="4292600"/>
          <p14:tracePt t="82108" x="5467350" y="4305300"/>
          <p14:tracePt t="82124" x="5454650" y="4318000"/>
          <p14:tracePt t="82141" x="5429250" y="4349750"/>
          <p14:tracePt t="82158" x="5416550" y="4375150"/>
          <p14:tracePt t="82175" x="5397500" y="4432300"/>
          <p14:tracePt t="82191" x="5384800" y="4470400"/>
          <p14:tracePt t="82208" x="5384800" y="4502150"/>
          <p14:tracePt t="82224" x="5397500" y="4533900"/>
          <p14:tracePt t="82241" x="5454650" y="4591050"/>
          <p14:tracePt t="82257" x="5511800" y="4641850"/>
          <p14:tracePt t="82274" x="5549900" y="4673600"/>
          <p14:tracePt t="82290" x="5568950" y="4679950"/>
          <p14:tracePt t="82307" x="5588000" y="4692650"/>
          <p14:tracePt t="82324" x="5607050" y="4692650"/>
          <p14:tracePt t="82341" x="5613400" y="4692650"/>
          <p14:tracePt t="82357" x="5632450" y="4692650"/>
          <p14:tracePt t="82374" x="5645150" y="4679950"/>
          <p14:tracePt t="82390" x="5683250" y="4584700"/>
          <p14:tracePt t="82408" x="5702300" y="4457700"/>
          <p14:tracePt t="82425" x="5702300" y="4362450"/>
          <p14:tracePt t="82441" x="5689600" y="4279900"/>
          <p14:tracePt t="82458" x="5568950" y="4025900"/>
          <p14:tracePt t="82474" x="5410200" y="3803650"/>
          <p14:tracePt t="82491" x="5149850" y="3581400"/>
          <p14:tracePt t="82507" x="4953000" y="3422650"/>
          <p14:tracePt t="82525" x="4781550" y="3276600"/>
          <p14:tracePt t="82541" x="4679950" y="3194050"/>
          <p14:tracePt t="82709" x="4806950" y="3270250"/>
          <p14:tracePt t="82717" x="4959350" y="3371850"/>
          <p14:tracePt t="82726" x="5048250" y="3448050"/>
          <p14:tracePt t="82741" x="5238750" y="3606800"/>
          <p14:tracePt t="82757" x="5359400" y="3733800"/>
          <p14:tracePt t="82774" x="5454650" y="3829050"/>
          <p14:tracePt t="82791" x="5524500" y="3917950"/>
          <p14:tracePt t="82807" x="5549900" y="3943350"/>
          <p14:tracePt t="82824" x="5568950" y="3962400"/>
          <p14:tracePt t="82840" x="5581650" y="3981450"/>
          <p14:tracePt t="82858" x="5848350" y="4044950"/>
          <p14:tracePt t="82874" x="6032500" y="4057650"/>
          <p14:tracePt t="82890" x="6172200" y="4051300"/>
          <p14:tracePt t="82907" x="6280150" y="4025900"/>
          <p14:tracePt t="82925" x="6400800" y="3981450"/>
          <p14:tracePt t="82940" x="6457950" y="3917950"/>
          <p14:tracePt t="82957" x="6546850" y="3714750"/>
          <p14:tracePt t="82974" x="6584950" y="3536950"/>
          <p14:tracePt t="82991" x="6610350" y="3181350"/>
          <p14:tracePt t="83007" x="6635750" y="3022600"/>
          <p14:tracePt t="83024" x="6661150" y="2876550"/>
          <p14:tracePt t="83040" x="6686550" y="2654300"/>
          <p14:tracePt t="83057" x="6699250" y="2482850"/>
          <p14:tracePt t="83074" x="6661150" y="2235200"/>
          <p14:tracePt t="83090" x="6546850" y="1968500"/>
          <p14:tracePt t="83098" x="6483350" y="1879600"/>
          <p14:tracePt t="83107" x="6426200" y="1822450"/>
          <p14:tracePt t="83124" x="6115050" y="1543050"/>
          <p14:tracePt t="83140" x="6007100" y="1435100"/>
          <p14:tracePt t="83157" x="5937250" y="1352550"/>
          <p14:tracePt t="83173" x="5829300" y="1270000"/>
          <p14:tracePt t="83190" x="5518150" y="1143000"/>
          <p14:tracePt t="83207" x="5118100" y="1035050"/>
          <p14:tracePt t="83224" x="4940300" y="1003300"/>
          <p14:tracePt t="83240" x="4737100" y="984250"/>
          <p14:tracePt t="83256" x="4597400" y="984250"/>
          <p14:tracePt t="83274" x="4425950" y="990600"/>
          <p14:tracePt t="83290" x="4356100" y="1009650"/>
          <p14:tracePt t="83306" x="4292600" y="1054100"/>
          <p14:tracePt t="83324" x="4152900" y="1250950"/>
          <p14:tracePt t="83340" x="4089400" y="1365250"/>
          <p14:tracePt t="83357" x="4044950" y="1460500"/>
          <p14:tracePt t="83373" x="3981450" y="1638300"/>
          <p14:tracePt t="83390" x="3898900" y="1835150"/>
          <p14:tracePt t="83407" x="3810000" y="1981200"/>
          <p14:tracePt t="83423" x="3721100" y="2374900"/>
          <p14:tracePt t="83440" x="3683000" y="2571750"/>
          <p14:tracePt t="83456" x="3676650" y="2762250"/>
          <p14:tracePt t="83474" x="3771900" y="3124200"/>
          <p14:tracePt t="83490" x="3841750" y="3257550"/>
          <p14:tracePt t="83506" x="3949700" y="3467100"/>
          <p14:tracePt t="83523" x="4064000" y="3676650"/>
          <p14:tracePt t="83540" x="4203700" y="3898900"/>
          <p14:tracePt t="83556" x="4368800" y="4133850"/>
          <p14:tracePt t="83573" x="4546600" y="4349750"/>
          <p14:tracePt t="83590" x="4718050" y="4489450"/>
          <p14:tracePt t="83595" x="4813300" y="4552950"/>
          <p14:tracePt t="83607" x="4959350" y="4692650"/>
          <p14:tracePt t="83623" x="5060950" y="4806950"/>
          <p14:tracePt t="83639" x="5111750" y="4870450"/>
          <p14:tracePt t="83656" x="5149850" y="49085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46" y="144010"/>
            <a:ext cx="9966960" cy="634082"/>
          </a:xfrm>
        </p:spPr>
        <p:txBody>
          <a:bodyPr>
            <a:noAutofit/>
          </a:bodyPr>
          <a:lstStyle/>
          <a:p>
            <a:pPr algn="l"/>
            <a:r>
              <a:rPr lang="en-AU" sz="3600" b="1" dirty="0">
                <a:latin typeface="+mn-lt"/>
              </a:rPr>
              <a:t>Subunit and Conjugate Vaccines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1" y="1124745"/>
            <a:ext cx="7693406" cy="5001419"/>
          </a:xfrm>
        </p:spPr>
        <p:txBody>
          <a:bodyPr/>
          <a:lstStyle/>
          <a:p>
            <a:r>
              <a:rPr lang="en-AU" sz="2000" b="1" dirty="0"/>
              <a:t>Use only part of the pathogen </a:t>
            </a:r>
            <a:r>
              <a:rPr lang="en-AU" sz="2000" dirty="0"/>
              <a:t>to provoke the immune response.</a:t>
            </a:r>
          </a:p>
          <a:p>
            <a:r>
              <a:rPr lang="en-AU" sz="2000" dirty="0"/>
              <a:t>Can be done several ways</a:t>
            </a:r>
          </a:p>
          <a:p>
            <a:pPr lvl="1"/>
            <a:r>
              <a:rPr lang="en-AU" sz="2000" dirty="0"/>
              <a:t>Isolating the antigenic protein and just using that.</a:t>
            </a:r>
          </a:p>
          <a:p>
            <a:pPr lvl="1"/>
            <a:r>
              <a:rPr lang="en-AU" sz="2000" dirty="0"/>
              <a:t>Using recombinant DNA technology to insert the antigenic protein into a harmless virus, or cells in culture so the antigen is presented/produced.</a:t>
            </a:r>
          </a:p>
          <a:p>
            <a:pPr lvl="1"/>
            <a:endParaRPr lang="en-AU" sz="2000" dirty="0"/>
          </a:p>
          <a:p>
            <a:pPr lvl="1"/>
            <a:endParaRPr lang="en-AU" sz="1600" dirty="0"/>
          </a:p>
          <a:p>
            <a:pPr marL="0" indent="0">
              <a:buNone/>
            </a:pPr>
            <a:endParaRPr lang="en-AU" sz="2000" b="1" dirty="0"/>
          </a:p>
          <a:p>
            <a:pPr marL="0" indent="0">
              <a:buNone/>
            </a:pPr>
            <a:endParaRPr lang="en-AU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633022"/>
              </p:ext>
            </p:extLst>
          </p:nvPr>
        </p:nvGraphicFramePr>
        <p:xfrm>
          <a:off x="698646" y="3474404"/>
          <a:ext cx="4248472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8472">
                  <a:extLst>
                    <a:ext uri="{9D8B030D-6E8A-4147-A177-3AD203B41FA5}">
                      <a16:colId xmlns:a16="http://schemas.microsoft.com/office/drawing/2014/main" val="3687553984"/>
                    </a:ext>
                  </a:extLst>
                </a:gridCol>
              </a:tblGrid>
              <a:tr h="361259">
                <a:tc>
                  <a:txBody>
                    <a:bodyPr/>
                    <a:lstStyle/>
                    <a:p>
                      <a:r>
                        <a:rPr lang="en-AU" dirty="0" smtClean="0"/>
                        <a:t>Examples of Subuni</a:t>
                      </a:r>
                      <a:r>
                        <a:rPr lang="en-AU" baseline="0" dirty="0" smtClean="0"/>
                        <a:t>t Vaccines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718930"/>
                  </a:ext>
                </a:extLst>
              </a:tr>
              <a:tr h="1911452">
                <a:tc>
                  <a:txBody>
                    <a:bodyPr/>
                    <a:lstStyle/>
                    <a:p>
                      <a:r>
                        <a:rPr lang="en-AU" dirty="0" smtClean="0"/>
                        <a:t>Virus: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Human Papilloma</a:t>
                      </a:r>
                      <a:r>
                        <a:rPr lang="en-AU" baseline="0" dirty="0" smtClean="0"/>
                        <a:t>virus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baseline="0" dirty="0" smtClean="0"/>
                        <a:t>Hepatitis B</a:t>
                      </a:r>
                      <a:endParaRPr lang="en-AU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dirty="0" smtClean="0"/>
                        <a:t>Some</a:t>
                      </a:r>
                      <a:r>
                        <a:rPr lang="en-AU" baseline="0" dirty="0" smtClean="0"/>
                        <a:t> influenza vaccines</a:t>
                      </a:r>
                      <a:endParaRPr lang="en-AU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baseline="0" dirty="0" smtClean="0"/>
                        <a:t>Some pertussis (whooping cough) vaccines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AU" baseline="0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AU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232832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2052" y="164647"/>
            <a:ext cx="3236980" cy="615815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519446"/>
            <a:ext cx="11782425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Learning Aim:  Discuss the main types of vaccine including information on how they work, how they are made, pros and cons, and examples .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87575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874"/>
    </mc:Choice>
    <mc:Fallback xmlns="">
      <p:transition spd="slow" advTm="53874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1108" x="5149850" y="4876800"/>
          <p14:tracePt t="1115" x="5149850" y="4845050"/>
          <p14:tracePt t="1123" x="5143500" y="4806950"/>
          <p14:tracePt t="1141" x="5086350" y="4705350"/>
          <p14:tracePt t="1159" x="4959350" y="4489450"/>
          <p14:tracePt t="1174" x="4883150" y="4368800"/>
          <p14:tracePt t="1190" x="4838700" y="4305300"/>
          <p14:tracePt t="1206" x="4787900" y="4229100"/>
          <p14:tracePt t="1223" x="4660900" y="4070350"/>
          <p14:tracePt t="1239" x="4432300" y="3778250"/>
          <p14:tracePt t="1256" x="4292600" y="3657600"/>
          <p14:tracePt t="1272" x="4076700" y="3422650"/>
          <p14:tracePt t="1289" x="3886200" y="3187700"/>
          <p14:tracePt t="1306" x="3746500" y="3041650"/>
          <p14:tracePt t="1323" x="3657600" y="2914650"/>
          <p14:tracePt t="1339" x="3536950" y="2724150"/>
          <p14:tracePt t="1356" x="3422650" y="2578100"/>
          <p14:tracePt t="1373" x="3308350" y="2463800"/>
          <p14:tracePt t="1389" x="3257550" y="2419350"/>
          <p14:tracePt t="1406" x="3244850" y="2400300"/>
          <p14:tracePt t="1422" x="3225800" y="2381250"/>
          <p14:tracePt t="1439" x="3219450" y="2368550"/>
          <p14:tracePt t="1456" x="3213100" y="2355850"/>
          <p14:tracePt t="1472" x="3206750" y="2355850"/>
          <p14:tracePt t="1489" x="3200400" y="2355850"/>
          <p14:tracePt t="1506" x="3187700" y="2355850"/>
          <p14:tracePt t="1522" x="3168650" y="2355850"/>
          <p14:tracePt t="1539" x="3162300" y="2362200"/>
          <p14:tracePt t="1921" x="3162300" y="2311400"/>
          <p14:tracePt t="1929" x="3149600" y="2266950"/>
          <p14:tracePt t="1938" x="3143250" y="2222500"/>
          <p14:tracePt t="1955" x="3136900" y="2152650"/>
          <p14:tracePt t="1972" x="3130550" y="2108200"/>
          <p14:tracePt t="1988" x="3117850" y="2012950"/>
          <p14:tracePt t="2005" x="3105150" y="1936750"/>
          <p14:tracePt t="2022" x="3092450" y="1854200"/>
          <p14:tracePt t="2038" x="3086100" y="1778000"/>
          <p14:tracePt t="2055" x="3079750" y="1714500"/>
          <p14:tracePt t="2072" x="3073400" y="1676400"/>
          <p14:tracePt t="2088" x="3067050" y="1651000"/>
          <p14:tracePt t="2105" x="3060700" y="1612900"/>
          <p14:tracePt t="2122" x="3048000" y="1517650"/>
          <p14:tracePt t="2138" x="3041650" y="1441450"/>
          <p14:tracePt t="2155" x="3028950" y="1371600"/>
          <p14:tracePt t="2171" x="3022600" y="1314450"/>
          <p14:tracePt t="2188" x="3009900" y="1250950"/>
          <p14:tracePt t="2204" x="3003550" y="1206500"/>
          <p14:tracePt t="2221" x="2990850" y="1149350"/>
          <p14:tracePt t="2238" x="2984500" y="1092200"/>
          <p14:tracePt t="2255" x="2984500" y="1028700"/>
          <p14:tracePt t="2271" x="2984500" y="996950"/>
          <p14:tracePt t="2288" x="2984500" y="977900"/>
          <p14:tracePt t="2304" x="2984500" y="952500"/>
          <p14:tracePt t="2322" x="2984500" y="939800"/>
          <p14:tracePt t="2449" x="2984500" y="946150"/>
          <p14:tracePt t="2458" x="2984500" y="958850"/>
          <p14:tracePt t="2465" x="2984500" y="971550"/>
          <p14:tracePt t="2472" x="2984500" y="996950"/>
          <p14:tracePt t="2488" x="2978150" y="1035050"/>
          <p14:tracePt t="2505" x="2965450" y="1073150"/>
          <p14:tracePt t="2522" x="2952750" y="1104900"/>
          <p14:tracePt t="2538" x="2933700" y="1168400"/>
          <p14:tracePt t="2555" x="2901950" y="1219200"/>
          <p14:tracePt t="2571" x="2876550" y="1282700"/>
          <p14:tracePt t="2589" x="2838450" y="1377950"/>
          <p14:tracePt t="2605" x="2819400" y="1422400"/>
          <p14:tracePt t="2622" x="2800350" y="1454150"/>
          <p14:tracePt t="2638" x="2787650" y="1485900"/>
          <p14:tracePt t="2654" x="2768600" y="1498600"/>
          <p14:tracePt t="2671" x="2711450" y="1530350"/>
          <p14:tracePt t="2687" x="2641600" y="1549400"/>
          <p14:tracePt t="2704" x="2578100" y="1562100"/>
          <p14:tracePt t="2721" x="2533650" y="1568450"/>
          <p14:tracePt t="2737" x="2501900" y="1574800"/>
          <p14:tracePt t="2754" x="2495550" y="1574800"/>
          <p14:tracePt t="2770" x="2489200" y="1574800"/>
          <p14:tracePt t="2787" x="2482850" y="1574800"/>
          <p14:tracePt t="2804" x="2451100" y="1568450"/>
          <p14:tracePt t="2821" x="2343150" y="1517650"/>
          <p14:tracePt t="2838" x="2152650" y="1416050"/>
          <p14:tracePt t="2855" x="1968500" y="1308100"/>
          <p14:tracePt t="2872" x="1809750" y="1225550"/>
          <p14:tracePt t="2888" x="1784350" y="1206500"/>
          <p14:tracePt t="2904" x="1771650" y="1206500"/>
          <p14:tracePt t="2921" x="1758950" y="1193800"/>
          <p14:tracePt t="2938" x="1625600" y="1136650"/>
          <p14:tracePt t="2954" x="1536700" y="1098550"/>
          <p14:tracePt t="2971" x="1454150" y="1060450"/>
          <p14:tracePt t="2987" x="1409700" y="1041400"/>
          <p14:tracePt t="3005" x="1384300" y="1028700"/>
          <p14:tracePt t="3021" x="1371600" y="1028700"/>
          <p14:tracePt t="3037" x="1365250" y="1028700"/>
          <p14:tracePt t="3054" x="1358900" y="1028700"/>
          <p14:tracePt t="3102" x="1358900" y="1022350"/>
          <p14:tracePt t="3112" x="1371600" y="1022350"/>
          <p14:tracePt t="3121" x="1397000" y="1016000"/>
          <p14:tracePt t="3137" x="1447800" y="1016000"/>
          <p14:tracePt t="3154" x="1524000" y="1016000"/>
          <p14:tracePt t="3171" x="1574800" y="1016000"/>
          <p14:tracePt t="3187" x="1644650" y="1016000"/>
          <p14:tracePt t="3204" x="1708150" y="1022350"/>
          <p14:tracePt t="3221" x="1784350" y="1035050"/>
          <p14:tracePt t="3237" x="1816100" y="1041400"/>
          <p14:tracePt t="3254" x="1854200" y="1047750"/>
          <p14:tracePt t="3271" x="1873250" y="1060450"/>
          <p14:tracePt t="3287" x="1905000" y="1085850"/>
          <p14:tracePt t="3304" x="1917700" y="1098550"/>
          <p14:tracePt t="3321" x="1930400" y="1117600"/>
          <p14:tracePt t="3338" x="1936750" y="1155700"/>
          <p14:tracePt t="3354" x="1936750" y="1200150"/>
          <p14:tracePt t="3370" x="1930400" y="1231900"/>
          <p14:tracePt t="3387" x="1924050" y="1263650"/>
          <p14:tracePt t="3394" x="1911350" y="1276350"/>
          <p14:tracePt t="3404" x="1905000" y="1289050"/>
          <p14:tracePt t="3421" x="1879600" y="1320800"/>
          <p14:tracePt t="3437" x="1879600" y="1339850"/>
          <p14:tracePt t="3453" x="1866900" y="1346200"/>
          <p14:tracePt t="3470" x="1866900" y="1358900"/>
          <p14:tracePt t="3487" x="1854200" y="1377950"/>
          <p14:tracePt t="3504" x="1847850" y="1390650"/>
          <p14:tracePt t="3520" x="1841500" y="1403350"/>
          <p14:tracePt t="3537" x="1835150" y="1416050"/>
          <p14:tracePt t="3554" x="1828800" y="1435100"/>
          <p14:tracePt t="3570" x="1828800" y="1441450"/>
          <p14:tracePt t="3587" x="1822450" y="1460500"/>
          <p14:tracePt t="3603" x="1822450" y="1479550"/>
          <p14:tracePt t="3621" x="1822450" y="1511300"/>
          <p14:tracePt t="3637" x="1816100" y="1536700"/>
          <p14:tracePt t="3653" x="1809750" y="1549400"/>
          <p14:tracePt t="3670" x="1797050" y="1568450"/>
          <p14:tracePt t="3687" x="1790700" y="1587500"/>
          <p14:tracePt t="3703" x="1784350" y="1606550"/>
          <p14:tracePt t="3720" x="1784350" y="1612900"/>
          <p14:tracePt t="3736" x="1778000" y="1619250"/>
          <p14:tracePt t="3754" x="1778000" y="1625600"/>
          <p14:tracePt t="3770" x="1778000" y="1638300"/>
          <p14:tracePt t="4185" x="1778000" y="1644650"/>
          <p14:tracePt t="4199" x="1778000" y="1651000"/>
          <p14:tracePt t="4304" x="1778000" y="1657350"/>
          <p14:tracePt t="5060" x="1784350" y="1657350"/>
          <p14:tracePt t="5069" x="1803400" y="1657350"/>
          <p14:tracePt t="5082" x="1847850" y="1638300"/>
          <p14:tracePt t="5091" x="1854200" y="1631950"/>
          <p14:tracePt t="5101" x="1873250" y="1625600"/>
          <p14:tracePt t="5118" x="1905000" y="1606550"/>
          <p14:tracePt t="5134" x="1949450" y="1568450"/>
          <p14:tracePt t="5151" x="1987550" y="1543050"/>
          <p14:tracePt t="5168" x="2019300" y="1511300"/>
          <p14:tracePt t="5185" x="2044700" y="1485900"/>
          <p14:tracePt t="5201" x="2108200" y="1435100"/>
          <p14:tracePt t="5218" x="2184400" y="1397000"/>
          <p14:tracePt t="5234" x="2260600" y="1371600"/>
          <p14:tracePt t="5252" x="2324100" y="1352550"/>
          <p14:tracePt t="5268" x="2419350" y="1320800"/>
          <p14:tracePt t="5284" x="2476500" y="1308100"/>
          <p14:tracePt t="5301" x="2540000" y="1295400"/>
          <p14:tracePt t="5319" x="2609850" y="1282700"/>
          <p14:tracePt t="5334" x="2641600" y="1270000"/>
          <p14:tracePt t="5351" x="2654300" y="1270000"/>
          <p14:tracePt t="5367" x="2667000" y="1270000"/>
          <p14:tracePt t="5385" x="2679700" y="1270000"/>
          <p14:tracePt t="5408" x="2705100" y="1270000"/>
          <p14:tracePt t="5417" x="2806700" y="1270000"/>
          <p14:tracePt t="5434" x="3098800" y="1333500"/>
          <p14:tracePt t="5450" x="3168650" y="1346200"/>
          <p14:tracePt t="5467" x="3200400" y="1358900"/>
          <p14:tracePt t="5483" x="3206750" y="1358900"/>
          <p14:tracePt t="5500" x="3213100" y="1358900"/>
          <p14:tracePt t="5517" x="3219450" y="1358900"/>
          <p14:tracePt t="5563" x="3232150" y="1365250"/>
          <p14:tracePt t="5571" x="3257550" y="1377950"/>
          <p14:tracePt t="5583" x="3295650" y="1397000"/>
          <p14:tracePt t="5601" x="3346450" y="1435100"/>
          <p14:tracePt t="5617" x="3359150" y="1447800"/>
          <p14:tracePt t="5633" x="3371850" y="1466850"/>
          <p14:tracePt t="5650" x="3378200" y="1473200"/>
          <p14:tracePt t="5667" x="3390900" y="1492250"/>
          <p14:tracePt t="5683" x="3397250" y="1504950"/>
          <p14:tracePt t="5700" x="3409950" y="1524000"/>
          <p14:tracePt t="5717" x="3422650" y="1549400"/>
          <p14:tracePt t="5734" x="3441700" y="1581150"/>
          <p14:tracePt t="5750" x="3460750" y="1600200"/>
          <p14:tracePt t="5767" x="3473450" y="1625600"/>
          <p14:tracePt t="5783" x="3492500" y="1644650"/>
          <p14:tracePt t="5800" x="3511550" y="1689100"/>
          <p14:tracePt t="5816" x="3536950" y="1758950"/>
          <p14:tracePt t="5833" x="3549650" y="1797050"/>
          <p14:tracePt t="5850" x="3549650" y="1835150"/>
          <p14:tracePt t="5866" x="3549650" y="1854200"/>
          <p14:tracePt t="5883" x="3549650" y="1873250"/>
          <p14:tracePt t="5917" x="3549650" y="1879600"/>
          <p14:tracePt t="5934" x="3549650" y="1892300"/>
          <p14:tracePt t="7411" x="3530600" y="1879600"/>
          <p14:tracePt t="7420" x="3486150" y="1854200"/>
          <p14:tracePt t="7432" x="3454400" y="1835150"/>
          <p14:tracePt t="7447" x="3397250" y="1797050"/>
          <p14:tracePt t="7464" x="3384550" y="1784350"/>
          <p14:tracePt t="7481" x="3371850" y="1784350"/>
          <p14:tracePt t="7497" x="3365500" y="1771650"/>
          <p14:tracePt t="7514" x="3359150" y="1771650"/>
          <p14:tracePt t="7531" x="3352800" y="1771650"/>
          <p14:tracePt t="7547" x="3346450" y="1771650"/>
          <p14:tracePt t="7564" x="3340100" y="1765300"/>
          <p14:tracePt t="7581" x="3327400" y="1765300"/>
          <p14:tracePt t="7614" x="3321050" y="1758950"/>
          <p14:tracePt t="7630" x="3308350" y="1752600"/>
          <p14:tracePt t="7647" x="3289300" y="1746250"/>
          <p14:tracePt t="7664" x="3270250" y="1746250"/>
          <p14:tracePt t="7680" x="3263900" y="1746250"/>
          <p14:tracePt t="7697" x="3251200" y="1746250"/>
          <p14:tracePt t="7714" x="3232150" y="1758950"/>
          <p14:tracePt t="7731" x="3213100" y="1765300"/>
          <p14:tracePt t="7747" x="3206750" y="1784350"/>
          <p14:tracePt t="7764" x="3187700" y="1797050"/>
          <p14:tracePt t="7781" x="3168650" y="1816100"/>
          <p14:tracePt t="7797" x="3155950" y="1828800"/>
          <p14:tracePt t="7813" x="3149600" y="1841500"/>
          <p14:tracePt t="7830" x="3149600" y="1854200"/>
          <p14:tracePt t="7848" x="3136900" y="1866900"/>
          <p14:tracePt t="7864" x="3130550" y="1873250"/>
          <p14:tracePt t="7880" x="3124200" y="1885950"/>
          <p14:tracePt t="7897" x="3117850" y="1885950"/>
          <p14:tracePt t="7914" x="3117850" y="1892300"/>
          <p14:tracePt t="7930" x="3117850" y="1898650"/>
          <p14:tracePt t="7947" x="3117850" y="1911350"/>
          <p14:tracePt t="7964" x="3117850" y="1917700"/>
          <p14:tracePt t="7997" x="3117850" y="1930400"/>
          <p14:tracePt t="12536" x="3124200" y="1917700"/>
          <p14:tracePt t="12544" x="3130550" y="1911350"/>
          <p14:tracePt t="12558" x="3136900" y="1898650"/>
          <p14:tracePt t="12574" x="3149600" y="1885950"/>
          <p14:tracePt t="12590" x="3155950" y="1879600"/>
          <p14:tracePt t="12607" x="3155950" y="1873250"/>
          <p14:tracePt t="12624" x="3168650" y="1866900"/>
          <p14:tracePt t="12640" x="3168650" y="1854200"/>
          <p14:tracePt t="12699" x="3168650" y="1847850"/>
          <p14:tracePt t="12736" x="3168650" y="1841500"/>
          <p14:tracePt t="12817" x="3162300" y="1828800"/>
          <p14:tracePt t="12827" x="3149600" y="1816100"/>
          <p14:tracePt t="12833" x="3136900" y="1803400"/>
          <p14:tracePt t="12841" x="3117850" y="1790700"/>
          <p14:tracePt t="12857" x="3086100" y="1771650"/>
          <p14:tracePt t="12873" x="3073400" y="1758950"/>
          <p14:tracePt t="12890" x="3060700" y="1758950"/>
          <p14:tracePt t="12895" x="3060700" y="1752600"/>
          <p14:tracePt t="12907" x="3054350" y="1752600"/>
          <p14:tracePt t="12923" x="3048000" y="1752600"/>
          <p14:tracePt t="12946" x="3041650" y="1752600"/>
          <p14:tracePt t="12956" x="3035300" y="1752600"/>
          <p14:tracePt t="12973" x="3028950" y="1752600"/>
          <p14:tracePt t="12996" x="3009900" y="1752600"/>
          <p14:tracePt t="13006" x="2997200" y="1746250"/>
          <p14:tracePt t="13023" x="2965450" y="1746250"/>
          <p14:tracePt t="13040" x="2946400" y="1746250"/>
          <p14:tracePt t="13056" x="2933700" y="1746250"/>
          <p14:tracePt t="13073" x="2927350" y="1746250"/>
          <p14:tracePt t="13090" x="2927350" y="1752600"/>
          <p14:tracePt t="13106" x="2914650" y="1765300"/>
          <p14:tracePt t="13123" x="2914650" y="1771650"/>
          <p14:tracePt t="13139" x="2914650" y="1778000"/>
          <p14:tracePt t="13173" x="2914650" y="1790700"/>
          <p14:tracePt t="13189" x="2914650" y="1797050"/>
          <p14:tracePt t="13206" x="2914650" y="1803400"/>
          <p14:tracePt t="13223" x="2914650" y="1809750"/>
          <p14:tracePt t="13248" x="2914650" y="1816100"/>
          <p14:tracePt t="13263" x="2914650" y="1822450"/>
          <p14:tracePt t="13300" x="2914650" y="1828800"/>
          <p14:tracePt t="13308" x="2927350" y="1841500"/>
          <p14:tracePt t="13316" x="2940050" y="1854200"/>
          <p14:tracePt t="13323" x="2952750" y="1866900"/>
          <p14:tracePt t="13339" x="2990850" y="1892300"/>
          <p14:tracePt t="13356" x="3022600" y="1924050"/>
          <p14:tracePt t="13374" x="3060700" y="1968500"/>
          <p14:tracePt t="13389" x="3086100" y="2000250"/>
          <p14:tracePt t="13406" x="3092450" y="2019300"/>
          <p14:tracePt t="13423" x="3111500" y="2038350"/>
          <p14:tracePt t="13439" x="3130550" y="2057400"/>
          <p14:tracePt t="13456" x="3143250" y="2089150"/>
          <p14:tracePt t="13472" x="3155950" y="2114550"/>
          <p14:tracePt t="13489" x="3162300" y="2127250"/>
          <p14:tracePt t="13506" x="3181350" y="2152650"/>
          <p14:tracePt t="13522" x="3206750" y="2190750"/>
          <p14:tracePt t="13539" x="3225800" y="2216150"/>
          <p14:tracePt t="13555" x="3244850" y="2247900"/>
          <p14:tracePt t="13573" x="3263900" y="2286000"/>
          <p14:tracePt t="13589" x="3282950" y="2317750"/>
          <p14:tracePt t="13605" x="3289300" y="2336800"/>
          <p14:tracePt t="13622" x="3295650" y="2355850"/>
          <p14:tracePt t="13639" x="3302000" y="2368550"/>
          <p14:tracePt t="13656" x="3302000" y="2374900"/>
          <p14:tracePt t="13672" x="3302000" y="2381250"/>
          <p14:tracePt t="13689" x="3302000" y="2387600"/>
          <p14:tracePt t="13705" x="3302000" y="2393950"/>
          <p14:tracePt t="13722" x="3302000" y="2400300"/>
          <p14:tracePt t="13739" x="3302000" y="2406650"/>
          <p14:tracePt t="14242" x="3302000" y="2419350"/>
          <p14:tracePt t="14249" x="3302000" y="2432050"/>
          <p14:tracePt t="14258" x="3302000" y="2444750"/>
          <p14:tracePt t="14272" x="3302000" y="2463800"/>
          <p14:tracePt t="14288" x="3302000" y="2482850"/>
          <p14:tracePt t="14304" x="3302000" y="2508250"/>
          <p14:tracePt t="14321" x="3302000" y="2527300"/>
          <p14:tracePt t="14338" x="3289300" y="2559050"/>
          <p14:tracePt t="14354" x="3282950" y="2578100"/>
          <p14:tracePt t="14371" x="3276600" y="2597150"/>
          <p14:tracePt t="14388" x="3270250" y="2603500"/>
          <p14:tracePt t="14394" x="3270250" y="2609850"/>
          <p14:tracePt t="14405" x="3263900" y="2622550"/>
          <p14:tracePt t="14421" x="3257550" y="2635250"/>
          <p14:tracePt t="14438" x="3251200" y="2647950"/>
          <p14:tracePt t="14454" x="3244850" y="2647950"/>
          <p14:tracePt t="14472" x="3232150" y="2660650"/>
          <p14:tracePt t="14487" x="3232150" y="2667000"/>
          <p14:tracePt t="14504" x="3232150" y="2673350"/>
          <p14:tracePt t="14538" x="3225800" y="2686050"/>
          <p14:tracePt t="14554" x="3225800" y="2692400"/>
          <p14:tracePt t="14571" x="3225800" y="2698750"/>
          <p14:tracePt t="14587" x="3213100" y="2705100"/>
          <p14:tracePt t="14605" x="3213100" y="2724150"/>
          <p14:tracePt t="14621" x="3213100" y="2730500"/>
          <p14:tracePt t="14637" x="3206750" y="2743200"/>
          <p14:tracePt t="14654" x="3200400" y="2749550"/>
          <p14:tracePt t="14671" x="3200400" y="2755900"/>
          <p14:tracePt t="14687" x="3194050" y="2762250"/>
          <p14:tracePt t="14704" x="3187700" y="2768600"/>
          <p14:tracePt t="14721" x="3187700" y="2774950"/>
          <p14:tracePt t="14737" x="3187700" y="2781300"/>
          <p14:tracePt t="14754" x="3187700" y="2787650"/>
          <p14:tracePt t="15184" x="3136900" y="2768600"/>
          <p14:tracePt t="15191" x="3060700" y="2711450"/>
          <p14:tracePt t="15203" x="2978150" y="2679700"/>
          <p14:tracePt t="15220" x="2787650" y="2597150"/>
          <p14:tracePt t="15236" x="2711450" y="2565400"/>
          <p14:tracePt t="15253" x="2647950" y="2546350"/>
          <p14:tracePt t="15270" x="2584450" y="2527300"/>
          <p14:tracePt t="15287" x="2432050" y="2476500"/>
          <p14:tracePt t="15303" x="2311400" y="2444750"/>
          <p14:tracePt t="15320" x="2216150" y="2425700"/>
          <p14:tracePt t="15336" x="2165350" y="2419350"/>
          <p14:tracePt t="15354" x="2120900" y="2419350"/>
          <p14:tracePt t="15370" x="2114550" y="2419350"/>
          <p14:tracePt t="15386" x="2101850" y="2419350"/>
          <p14:tracePt t="15393" x="2095500" y="2419350"/>
          <p14:tracePt t="15414" x="2089150" y="2419350"/>
          <p14:tracePt t="15436" x="2076450" y="2419350"/>
          <p14:tracePt t="15452" x="2070100" y="2419350"/>
          <p14:tracePt t="15763" x="2082800" y="2432050"/>
          <p14:tracePt t="15772" x="2089150" y="2438400"/>
          <p14:tracePt t="15786" x="2095500" y="2444750"/>
          <p14:tracePt t="15803" x="2101850" y="2451100"/>
          <p14:tracePt t="15819" x="2108200" y="2457450"/>
          <p14:tracePt t="15836" x="2108200" y="2463800"/>
          <p14:tracePt t="15853" x="2108200" y="2470150"/>
          <p14:tracePt t="15869" x="2108200" y="2476500"/>
          <p14:tracePt t="15890" x="2108200" y="2482850"/>
          <p14:tracePt t="15932" x="2108200" y="2489200"/>
          <p14:tracePt t="15969" x="2114550" y="2501900"/>
          <p14:tracePt t="15976" x="2127250" y="2508250"/>
          <p14:tracePt t="15985" x="2139950" y="2514600"/>
          <p14:tracePt t="16001" x="2171700" y="2540000"/>
          <p14:tracePt t="16018" x="2203450" y="2559050"/>
          <p14:tracePt t="16036" x="2228850" y="2571750"/>
          <p14:tracePt t="16052" x="2235200" y="2578100"/>
          <p14:tracePt t="16069" x="2235200" y="2590800"/>
          <p14:tracePt t="16085" x="2241550" y="2590800"/>
          <p14:tracePt t="16126" x="2247900" y="2590800"/>
          <p14:tracePt t="16170" x="2254250" y="2590800"/>
          <p14:tracePt t="16185" x="2260600" y="2590800"/>
          <p14:tracePt t="16193" x="2266950" y="2590800"/>
          <p14:tracePt t="16208" x="2286000" y="2590800"/>
          <p14:tracePt t="16218" x="2324100" y="2590800"/>
          <p14:tracePt t="16235" x="2381250" y="2597150"/>
          <p14:tracePt t="16252" x="2419350" y="2597150"/>
          <p14:tracePt t="16268" x="2438400" y="2597150"/>
          <p14:tracePt t="16285" x="2444750" y="2597150"/>
          <p14:tracePt t="16302" x="2451100" y="2597150"/>
          <p14:tracePt t="16318" x="2457450" y="2597150"/>
          <p14:tracePt t="16335" x="2470150" y="2597150"/>
          <p14:tracePt t="16576" x="2482850" y="2597150"/>
          <p14:tracePt t="16599" x="2489200" y="2597150"/>
          <p14:tracePt t="16614" x="2495550" y="2597150"/>
          <p14:tracePt t="16622" x="2501900" y="2597150"/>
          <p14:tracePt t="16643" x="2508250" y="2597150"/>
          <p14:tracePt t="16658" x="2514600" y="2597150"/>
          <p14:tracePt t="16718" x="2540000" y="2597150"/>
          <p14:tracePt t="16725" x="2559050" y="2597150"/>
          <p14:tracePt t="16733" x="2584450" y="2597150"/>
          <p14:tracePt t="16750" x="2622550" y="2597150"/>
          <p14:tracePt t="16767" x="2654300" y="2597150"/>
          <p14:tracePt t="16784" x="2673350" y="2597150"/>
          <p14:tracePt t="16800" x="2686050" y="2597150"/>
          <p14:tracePt t="16817" x="2692400" y="2597150"/>
          <p14:tracePt t="16834" x="2698750" y="2597150"/>
          <p14:tracePt t="16851" x="2717800" y="2597150"/>
          <p14:tracePt t="16867" x="2762250" y="2603500"/>
          <p14:tracePt t="16884" x="2806700" y="2609850"/>
          <p14:tracePt t="16900" x="2844800" y="2609850"/>
          <p14:tracePt t="16917" x="2882900" y="2609850"/>
          <p14:tracePt t="16934" x="2927350" y="2616200"/>
          <p14:tracePt t="16950" x="2959100" y="2622550"/>
          <p14:tracePt t="16967" x="2978150" y="2628900"/>
          <p14:tracePt t="16984" x="3003550" y="2635250"/>
          <p14:tracePt t="17000" x="3009900" y="2635250"/>
          <p14:tracePt t="17453" x="3022600" y="2635250"/>
          <p14:tracePt t="17460" x="3035300" y="2641600"/>
          <p14:tracePt t="17469" x="3054350" y="2647950"/>
          <p14:tracePt t="17483" x="3105150" y="2647950"/>
          <p14:tracePt t="17500" x="3136900" y="2660650"/>
          <p14:tracePt t="17516" x="3175000" y="2660650"/>
          <p14:tracePt t="17534" x="3219450" y="2660650"/>
          <p14:tracePt t="17550" x="3257550" y="2660650"/>
          <p14:tracePt t="17566" x="3295650" y="2660650"/>
          <p14:tracePt t="17584" x="3333750" y="2647950"/>
          <p14:tracePt t="17600" x="3365500" y="2635250"/>
          <p14:tracePt t="17616" x="3403600" y="2616200"/>
          <p14:tracePt t="17633" x="3422650" y="2609850"/>
          <p14:tracePt t="17650" x="3429000" y="2603500"/>
          <p14:tracePt t="17666" x="3441700" y="2597150"/>
          <p14:tracePt t="17683" x="3467100" y="2590800"/>
          <p14:tracePt t="17700" x="3479800" y="2578100"/>
          <p14:tracePt t="17716" x="3492500" y="2571750"/>
          <p14:tracePt t="17734" x="3511550" y="2565400"/>
          <p14:tracePt t="17750" x="3517900" y="2559050"/>
          <p14:tracePt t="17766" x="3524250" y="2559050"/>
          <p14:tracePt t="17783" x="3530600" y="2559050"/>
          <p14:tracePt t="17816" x="3556000" y="2559050"/>
          <p14:tracePt t="17833" x="3606800" y="2559050"/>
          <p14:tracePt t="17850" x="3619500" y="2565400"/>
          <p14:tracePt t="17866" x="3632200" y="2565400"/>
          <p14:tracePt t="17883" x="3644900" y="2565400"/>
          <p14:tracePt t="17899" x="3651250" y="2565400"/>
          <p14:tracePt t="17965" x="3657600" y="2565400"/>
          <p14:tracePt t="17980" x="3663950" y="2565400"/>
          <p14:tracePt t="18004" x="3683000" y="2571750"/>
          <p14:tracePt t="18010" x="3708400" y="2584450"/>
          <p14:tracePt t="18018" x="3727450" y="2590800"/>
          <p14:tracePt t="18033" x="3740150" y="2597150"/>
          <p14:tracePt t="18049" x="3746500" y="2603500"/>
          <p14:tracePt t="18066" x="3765550" y="2609850"/>
          <p14:tracePt t="18083" x="3784600" y="2628900"/>
          <p14:tracePt t="18099" x="3784600" y="2635250"/>
          <p14:tracePt t="18116" x="3797300" y="2647950"/>
          <p14:tracePt t="18132" x="3803650" y="2660650"/>
          <p14:tracePt t="18150" x="3816350" y="2673350"/>
          <p14:tracePt t="18165" x="3822700" y="2686050"/>
          <p14:tracePt t="18199" x="3829050" y="2692400"/>
          <p14:tracePt t="18216" x="3829050" y="2698750"/>
          <p14:tracePt t="18232" x="3835400" y="2711450"/>
          <p14:tracePt t="18249" x="3835400" y="2717800"/>
          <p14:tracePt t="18283" x="3835400" y="2730500"/>
          <p14:tracePt t="18299" x="3835400" y="2736850"/>
          <p14:tracePt t="18332" x="3835400" y="2743200"/>
          <p14:tracePt t="18349" x="3835400" y="2749550"/>
          <p14:tracePt t="18366" x="3841750" y="2755900"/>
          <p14:tracePt t="18382" x="3867150" y="2774950"/>
          <p14:tracePt t="18399" x="3879850" y="2781300"/>
          <p14:tracePt t="18415" x="3886200" y="2787650"/>
          <p14:tracePt t="18432" x="3905250" y="2806700"/>
          <p14:tracePt t="18449" x="3911600" y="2819400"/>
          <p14:tracePt t="18465" x="3911600" y="2838450"/>
          <p14:tracePt t="18482" x="3924300" y="2844800"/>
          <p14:tracePt t="18499" x="3937000" y="2876550"/>
          <p14:tracePt t="18515" x="3937000" y="2895600"/>
          <p14:tracePt t="18532" x="3937000" y="2914650"/>
          <p14:tracePt t="18548" x="3937000" y="2940050"/>
          <p14:tracePt t="18565" x="3937000" y="2965450"/>
          <p14:tracePt t="18582" x="3937000" y="2984500"/>
          <p14:tracePt t="18598" x="3937000" y="2997200"/>
          <p14:tracePt t="18615" x="3937000" y="3009900"/>
          <p14:tracePt t="18632" x="3937000" y="3028950"/>
          <p14:tracePt t="18648" x="3937000" y="3041650"/>
          <p14:tracePt t="18665" x="3930650" y="3054350"/>
          <p14:tracePt t="18681" x="3930650" y="3067050"/>
          <p14:tracePt t="18699" x="3930650" y="3086100"/>
          <p14:tracePt t="18715" x="3930650" y="3092450"/>
          <p14:tracePt t="18731" x="3930650" y="3111500"/>
          <p14:tracePt t="18748" x="3930650" y="3124200"/>
          <p14:tracePt t="18765" x="3930650" y="3143250"/>
          <p14:tracePt t="18781" x="3930650" y="3149600"/>
          <p14:tracePt t="18798" x="3924300" y="3162300"/>
          <p14:tracePt t="18815" x="3924300" y="3181350"/>
          <p14:tracePt t="18832" x="3917950" y="3238500"/>
          <p14:tracePt t="18848" x="3905250" y="3340100"/>
          <p14:tracePt t="18865" x="3898900" y="3384550"/>
          <p14:tracePt t="18881" x="3892550" y="3403600"/>
          <p14:tracePt t="18899" x="3886200" y="3422650"/>
          <p14:tracePt t="19405" x="3886200" y="3429000"/>
          <p14:tracePt t="19413" x="3886200" y="3435350"/>
          <p14:tracePt t="19425" x="3886200" y="3448050"/>
          <p14:tracePt t="19448" x="3886200" y="3454400"/>
          <p14:tracePt t="19466" x="3886200" y="3460750"/>
          <p14:tracePt t="19481" x="3886200" y="3467100"/>
          <p14:tracePt t="19497" x="3886200" y="3473450"/>
          <p14:tracePt t="19515" x="3886200" y="3486150"/>
          <p14:tracePt t="19716" x="3873500" y="3486150"/>
          <p14:tracePt t="19723" x="3867150" y="3479800"/>
          <p14:tracePt t="19732" x="3860800" y="3473450"/>
          <p14:tracePt t="19747" x="3848100" y="3473450"/>
          <p14:tracePt t="19764" x="3841750" y="3473450"/>
          <p14:tracePt t="19781" x="3835400" y="3473450"/>
          <p14:tracePt t="19797" x="3822700" y="3473450"/>
          <p14:tracePt t="19814" x="3816350" y="3473450"/>
          <p14:tracePt t="19846" x="3803650" y="3473450"/>
          <p14:tracePt t="19998" x="3803650" y="3467100"/>
          <p14:tracePt t="20020" x="3803650" y="3460750"/>
          <p14:tracePt t="20043" x="3803650" y="3454400"/>
          <p14:tracePt t="20183" x="3810000" y="3448050"/>
          <p14:tracePt t="20220" x="3810000" y="3441700"/>
          <p14:tracePt t="20243" x="3816350" y="3441700"/>
          <p14:tracePt t="20257" x="3816350" y="3435350"/>
          <p14:tracePt t="20268" x="3822700" y="3429000"/>
          <p14:tracePt t="20279" x="3829050" y="3422650"/>
          <p14:tracePt t="20313" x="3835400" y="3416300"/>
          <p14:tracePt t="20330" x="3841750" y="3409950"/>
          <p14:tracePt t="20346" x="3854450" y="3403600"/>
          <p14:tracePt t="20363" x="3860800" y="3390900"/>
          <p14:tracePt t="20397" x="3873500" y="3378200"/>
          <p14:tracePt t="20412" x="3892550" y="3365500"/>
          <p14:tracePt t="20429" x="3911600" y="3352800"/>
          <p14:tracePt t="20445" x="3930650" y="3333750"/>
          <p14:tracePt t="20462" x="3956050" y="3321050"/>
          <p14:tracePt t="20478" x="4006850" y="3302000"/>
          <p14:tracePt t="20495" x="4057650" y="3282950"/>
          <p14:tracePt t="20512" x="4102100" y="3276600"/>
          <p14:tracePt t="20528" x="4133850" y="3276600"/>
          <p14:tracePt t="20545" x="4159250" y="3276600"/>
          <p14:tracePt t="20562" x="4171950" y="3276600"/>
          <p14:tracePt t="20579" x="4178300" y="3276600"/>
          <p14:tracePt t="20596" x="4184650" y="3276600"/>
          <p14:tracePt t="20613" x="4248150" y="3295650"/>
          <p14:tracePt t="20629" x="4298950" y="3314700"/>
          <p14:tracePt t="20646" x="4318000" y="3327400"/>
          <p14:tracePt t="20663" x="4330700" y="3327400"/>
          <p14:tracePt t="20679" x="4337050" y="3340100"/>
          <p14:tracePt t="20695" x="4343400" y="3346450"/>
          <p14:tracePt t="20712" x="4349750" y="3346450"/>
          <p14:tracePt t="20728" x="4362450" y="3359150"/>
          <p14:tracePt t="20746" x="4502150" y="3384550"/>
          <p14:tracePt t="20762" x="4540250" y="3397250"/>
          <p14:tracePt t="20779" x="4552950" y="3409950"/>
          <p14:tracePt t="20796" x="4565650" y="3409950"/>
          <p14:tracePt t="20813" x="4572000" y="3409950"/>
          <p14:tracePt t="20829" x="4635500" y="3422650"/>
          <p14:tracePt t="20845" x="4711700" y="3435350"/>
          <p14:tracePt t="20862" x="4743450" y="3448050"/>
          <p14:tracePt t="20879" x="4762500" y="3448050"/>
          <p14:tracePt t="20895" x="4768850" y="3448050"/>
          <p14:tracePt t="20912" x="4775200" y="3448050"/>
          <p14:tracePt t="20929" x="4781550" y="3448050"/>
          <p14:tracePt t="20946" x="4864100" y="3454400"/>
          <p14:tracePt t="20961" x="4914900" y="3460750"/>
          <p14:tracePt t="20978" x="4940300" y="3460750"/>
          <p14:tracePt t="20994" x="4953000" y="3460750"/>
          <p14:tracePt t="21011" x="4984750" y="3460750"/>
          <p14:tracePt t="21028" x="5054600" y="3460750"/>
          <p14:tracePt t="21044" x="5118100" y="3460750"/>
          <p14:tracePt t="21061" x="5187950" y="3448050"/>
          <p14:tracePt t="21078" x="5276850" y="3435350"/>
          <p14:tracePt t="21094" x="5359400" y="3422650"/>
          <p14:tracePt t="21111" x="5391150" y="3416300"/>
          <p14:tracePt t="21127" x="5410200" y="3416300"/>
          <p14:tracePt t="21144" x="5416550" y="3416300"/>
          <p14:tracePt t="21161" x="5429250" y="3416300"/>
          <p14:tracePt t="21457" x="5422900" y="3422650"/>
          <p14:tracePt t="21472" x="5416550" y="3429000"/>
          <p14:tracePt t="21494" x="5410200" y="3435350"/>
          <p14:tracePt t="21509" x="5403850" y="3441700"/>
          <p14:tracePt t="21517" x="5403850" y="3448050"/>
          <p14:tracePt t="21538" x="5397500" y="3454400"/>
          <p14:tracePt t="21548" x="5391150" y="3454400"/>
          <p14:tracePt t="21560" x="5384800" y="3460750"/>
          <p14:tracePt t="21577" x="5365750" y="3473450"/>
          <p14:tracePt t="21594" x="5353050" y="3486150"/>
          <p14:tracePt t="21610" x="5340350" y="3498850"/>
          <p14:tracePt t="21627" x="5321300" y="3517900"/>
          <p14:tracePt t="21644" x="5302250" y="3530600"/>
          <p14:tracePt t="21660" x="5289550" y="3543300"/>
          <p14:tracePt t="21677" x="5270500" y="3556000"/>
          <p14:tracePt t="21693" x="5264150" y="3568700"/>
          <p14:tracePt t="21710" x="5245100" y="3587750"/>
          <p14:tracePt t="21726" x="5238750" y="3587750"/>
          <p14:tracePt t="21743" x="5226050" y="3606800"/>
          <p14:tracePt t="21760" x="5213350" y="3613150"/>
          <p14:tracePt t="21777" x="5187950" y="3632200"/>
          <p14:tracePt t="21793" x="5168900" y="3651250"/>
          <p14:tracePt t="21810" x="5143500" y="3663950"/>
          <p14:tracePt t="21826" x="5130800" y="3670300"/>
          <p14:tracePt t="21843" x="5099050" y="3689350"/>
          <p14:tracePt t="21860" x="5092700" y="3689350"/>
          <p14:tracePt t="21876" x="5067300" y="3702050"/>
          <p14:tracePt t="21893" x="5060950" y="3708400"/>
          <p14:tracePt t="21895" x="5048250" y="3708400"/>
          <p14:tracePt t="21910" x="5041900" y="3714750"/>
          <p14:tracePt t="21927" x="5035550" y="3721100"/>
          <p14:tracePt t="21943" x="5035550" y="3727450"/>
          <p14:tracePt t="21960" x="5022850" y="3727450"/>
          <p14:tracePt t="23060" x="5054600" y="3733800"/>
          <p14:tracePt t="23067" x="5080000" y="3733800"/>
          <p14:tracePt t="23076" x="5092700" y="3733800"/>
          <p14:tracePt t="23092" x="5137150" y="3746500"/>
          <p14:tracePt t="23108" x="5156200" y="3759200"/>
          <p14:tracePt t="23126" x="5187950" y="3771900"/>
          <p14:tracePt t="23142" x="5213350" y="3778250"/>
          <p14:tracePt t="23158" x="5226050" y="3778250"/>
          <p14:tracePt t="23175" x="5251450" y="3790950"/>
          <p14:tracePt t="23192" x="5276850" y="3803650"/>
          <p14:tracePt t="23209" x="5308600" y="3816350"/>
          <p14:tracePt t="23225" x="5321300" y="3816350"/>
          <p14:tracePt t="23242" x="5327650" y="3822700"/>
          <p14:tracePt t="23258" x="5334000" y="3829050"/>
          <p14:tracePt t="23275" x="5340350" y="3829050"/>
          <p14:tracePt t="24418" x="5353050" y="3829050"/>
          <p14:tracePt t="24426" x="5372100" y="3829050"/>
          <p14:tracePt t="24440" x="5397500" y="3829050"/>
          <p14:tracePt t="24457" x="5416550" y="3829050"/>
          <p14:tracePt t="24473" x="5435600" y="3829050"/>
          <p14:tracePt t="24490" x="5448300" y="3829050"/>
          <p14:tracePt t="24507" x="5454650" y="3829050"/>
          <p14:tracePt t="24524" x="5461000" y="3829050"/>
          <p14:tracePt t="24540" x="5467350" y="3829050"/>
          <p14:tracePt t="24556" x="5473700" y="3829050"/>
          <p14:tracePt t="24582" x="5486400" y="3829050"/>
          <p14:tracePt t="24590" x="5505450" y="3829050"/>
          <p14:tracePt t="24607" x="5556250" y="3841750"/>
          <p14:tracePt t="24623" x="5607050" y="3854450"/>
          <p14:tracePt t="24640" x="5651500" y="3867150"/>
          <p14:tracePt t="24657" x="5670550" y="3867150"/>
          <p14:tracePt t="24673" x="5683250" y="3867150"/>
          <p14:tracePt t="24690" x="5689600" y="3867150"/>
          <p14:tracePt t="24707" x="5695950" y="3867150"/>
          <p14:tracePt t="24723" x="5702300" y="3867150"/>
          <p14:tracePt t="24740" x="5708650" y="3867150"/>
          <p14:tracePt t="24782" x="5715000" y="3867150"/>
          <p14:tracePt t="26073" x="5715000" y="3873500"/>
          <p14:tracePt t="26080" x="5715000" y="3879850"/>
          <p14:tracePt t="26236" x="5715000" y="3886200"/>
          <p14:tracePt t="26244" x="5708650" y="3886200"/>
          <p14:tracePt t="26261" x="5708650" y="3892550"/>
          <p14:tracePt t="26276" x="5702300" y="3892550"/>
          <p14:tracePt t="28535" x="5695950" y="3892550"/>
          <p14:tracePt t="28542" x="5689600" y="3892550"/>
          <p14:tracePt t="28558" x="5676900" y="3892550"/>
          <p14:tracePt t="28567" x="5670550" y="3898900"/>
          <p14:tracePt t="28587" x="5664200" y="3898900"/>
          <p14:tracePt t="28601" x="5657850" y="3905250"/>
          <p14:tracePt t="28617" x="5651500" y="3905250"/>
          <p14:tracePt t="28927" x="5638800" y="3905250"/>
          <p14:tracePt t="28936" x="5632450" y="3905250"/>
          <p14:tracePt t="28950" x="5626100" y="3905250"/>
          <p14:tracePt t="28959" x="5619750" y="3905250"/>
          <p14:tracePt t="28974" x="5613400" y="3905250"/>
          <p14:tracePt t="28984" x="5600700" y="3905250"/>
          <p14:tracePt t="29001" x="5556250" y="3892550"/>
          <p14:tracePt t="29017" x="5524500" y="3879850"/>
          <p14:tracePt t="29034" x="5480050" y="3867150"/>
          <p14:tracePt t="29050" x="5429250" y="3848100"/>
          <p14:tracePt t="29068" x="5302250" y="3810000"/>
          <p14:tracePt t="29084" x="5276850" y="3803650"/>
          <p14:tracePt t="29492" x="5232400" y="3797300"/>
          <p14:tracePt t="29500" x="5187950" y="3784600"/>
          <p14:tracePt t="29510" x="5143500" y="3771900"/>
          <p14:tracePt t="29519" x="5099050" y="3765550"/>
          <p14:tracePt t="29534" x="5041900" y="3759200"/>
          <p14:tracePt t="29550" x="4984750" y="3752850"/>
          <p14:tracePt t="29566" x="4953000" y="3752850"/>
          <p14:tracePt t="29583" x="4908550" y="3752850"/>
          <p14:tracePt t="29600" x="4864100" y="3752850"/>
          <p14:tracePt t="29617" x="4787900" y="3752850"/>
          <p14:tracePt t="29633" x="4743450" y="3752850"/>
          <p14:tracePt t="29649" x="4705350" y="3765550"/>
          <p14:tracePt t="29666" x="4673600" y="3771900"/>
          <p14:tracePt t="29684" x="4635500" y="3810000"/>
          <p14:tracePt t="29699" x="4603750" y="3848100"/>
          <p14:tracePt t="29716" x="4572000" y="3879850"/>
          <p14:tracePt t="29733" x="4540250" y="3937000"/>
          <p14:tracePt t="29750" x="4495800" y="3987800"/>
          <p14:tracePt t="29766" x="4464050" y="4019550"/>
          <p14:tracePt t="29782" x="4438650" y="4051300"/>
          <p14:tracePt t="29799" x="4406900" y="4076700"/>
          <p14:tracePt t="29817" x="4362450" y="4114800"/>
          <p14:tracePt t="29832" x="4337050" y="4140200"/>
          <p14:tracePt t="29849" x="4318000" y="4159250"/>
          <p14:tracePt t="29866" x="4305300" y="4178300"/>
          <p14:tracePt t="29884" x="4292600" y="4191000"/>
          <p14:tracePt t="29916" x="4286250" y="4197350"/>
          <p14:tracePt t="29996" x="4279900" y="4203700"/>
          <p14:tracePt t="30004" x="4279900" y="4210050"/>
          <p14:tracePt t="30019" x="4273550" y="4210050"/>
          <p14:tracePt t="30032" x="4267200" y="4222750"/>
          <p14:tracePt t="30049" x="4260850" y="4235450"/>
          <p14:tracePt t="30066" x="4254500" y="4241800"/>
          <p14:tracePt t="30084" x="4241800" y="4260850"/>
          <p14:tracePt t="30099" x="4241800" y="4267200"/>
          <p14:tracePt t="30116" x="4229100" y="4273550"/>
          <p14:tracePt t="30132" x="4229100" y="4279900"/>
          <p14:tracePt t="30149" x="4222750" y="4292600"/>
          <p14:tracePt t="30166" x="4210050" y="4298950"/>
          <p14:tracePt t="30182" x="4203700" y="4305300"/>
          <p14:tracePt t="30215" x="4203700" y="4318000"/>
          <p14:tracePt t="30232" x="4203700" y="4324350"/>
          <p14:tracePt t="30322" x="4203700" y="4330700"/>
          <p14:tracePt t="30338" x="4203700" y="4337050"/>
          <p14:tracePt t="30359" x="4203700" y="4343400"/>
          <p14:tracePt t="30368" x="4203700" y="4349750"/>
          <p14:tracePt t="30382" x="4203700" y="4356100"/>
          <p14:tracePt t="30399" x="4197350" y="4356100"/>
          <p14:tracePt t="30415" x="4191000" y="4368800"/>
          <p14:tracePt t="30432" x="4178300" y="4375150"/>
          <p14:tracePt t="30447" x="4178300" y="4381500"/>
          <p14:tracePt t="30465" x="4165600" y="4387850"/>
          <p14:tracePt t="30481" x="4165600" y="4394200"/>
          <p14:tracePt t="30497" x="4159250" y="4400550"/>
          <p14:tracePt t="30514" x="4146550" y="4406900"/>
          <p14:tracePt t="30531" x="4140200" y="4413250"/>
          <p14:tracePt t="30547" x="4133850" y="4419600"/>
          <p14:tracePt t="30564" x="4133850" y="4425950"/>
          <p14:tracePt t="30581" x="4121150" y="4438650"/>
          <p14:tracePt t="30597" x="4121150" y="4451350"/>
          <p14:tracePt t="30614" x="4114800" y="4464050"/>
          <p14:tracePt t="30631" x="4108450" y="4476750"/>
          <p14:tracePt t="30648" x="4095750" y="4502150"/>
          <p14:tracePt t="30665" x="4095750" y="4514850"/>
          <p14:tracePt t="30682" x="4083050" y="4533900"/>
          <p14:tracePt t="30699" x="4076700" y="4552950"/>
          <p14:tracePt t="30715" x="4076700" y="4572000"/>
          <p14:tracePt t="30731" x="4076700" y="4584700"/>
          <p14:tracePt t="30748" x="4076700" y="4603750"/>
          <p14:tracePt t="30765" x="4076700" y="4629150"/>
          <p14:tracePt t="31218" x="4051300" y="4629150"/>
          <p14:tracePt t="31225" x="4025900" y="4629150"/>
          <p14:tracePt t="31235" x="4006850" y="4635500"/>
          <p14:tracePt t="31246" x="3994150" y="4635500"/>
          <p14:tracePt t="31263" x="3930650" y="4635500"/>
          <p14:tracePt t="31280" x="3886200" y="4635500"/>
          <p14:tracePt t="31296" x="3841750" y="4635500"/>
          <p14:tracePt t="31313" x="3790950" y="4629150"/>
          <p14:tracePt t="31330" x="3727450" y="4616450"/>
          <p14:tracePt t="31346" x="3663950" y="4603750"/>
          <p14:tracePt t="31363" x="3606800" y="4584700"/>
          <p14:tracePt t="31380" x="3536950" y="4565650"/>
          <p14:tracePt t="31396" x="3467100" y="4552950"/>
          <p14:tracePt t="31413" x="3460750" y="4552950"/>
          <p14:tracePt t="31429" x="3448050" y="4552950"/>
          <p14:tracePt t="31446" x="3441700" y="4552950"/>
          <p14:tracePt t="31463" x="3429000" y="4552950"/>
          <p14:tracePt t="31496" x="3409950" y="4552950"/>
          <p14:tracePt t="31529" x="3397250" y="4552950"/>
          <p14:tracePt t="31546" x="3384550" y="4552950"/>
          <p14:tracePt t="31563" x="3378200" y="4552950"/>
          <p14:tracePt t="31596" x="3365500" y="4552950"/>
          <p14:tracePt t="32234" x="3359150" y="4565650"/>
          <p14:tracePt t="32241" x="3359150" y="4572000"/>
          <p14:tracePt t="32249" x="3359150" y="4591050"/>
          <p14:tracePt t="32262" x="3352800" y="4603750"/>
          <p14:tracePt t="32278" x="3333750" y="4641850"/>
          <p14:tracePt t="32295" x="3327400" y="4660900"/>
          <p14:tracePt t="32312" x="3321050" y="4679950"/>
          <p14:tracePt t="32328" x="3314700" y="4692650"/>
          <p14:tracePt t="32345" x="3314700" y="4699000"/>
          <p14:tracePt t="32361" x="3314700" y="4711700"/>
          <p14:tracePt t="32378" x="3314700" y="4718050"/>
          <p14:tracePt t="32411" x="3314700" y="4730750"/>
          <p14:tracePt t="32428" x="3314700" y="4749800"/>
          <p14:tracePt t="32445" x="3314700" y="4762500"/>
          <p14:tracePt t="32461" x="3314700" y="4768850"/>
          <p14:tracePt t="32478" x="3314700" y="4781550"/>
          <p14:tracePt t="32495" x="3314700" y="4794250"/>
          <p14:tracePt t="32511" x="3314700" y="4800600"/>
          <p14:tracePt t="32528" x="3308350" y="4806950"/>
          <p14:tracePt t="32545" x="3302000" y="4819650"/>
          <p14:tracePt t="32561" x="3295650" y="4832350"/>
          <p14:tracePt t="32578" x="3289300" y="4851400"/>
          <p14:tracePt t="32595" x="3282950" y="4864100"/>
          <p14:tracePt t="32612" x="3276600" y="4870450"/>
          <p14:tracePt t="32629" x="3270250" y="4889500"/>
          <p14:tracePt t="32645" x="3257550" y="4902200"/>
          <p14:tracePt t="32661" x="3251200" y="4908550"/>
          <p14:tracePt t="32678" x="3251200" y="4921250"/>
          <p14:tracePt t="32695" x="3238500" y="4927600"/>
          <p14:tracePt t="32711" x="3232150" y="4933950"/>
          <p14:tracePt t="32728" x="3225800" y="4940300"/>
          <p14:tracePt t="32744" x="3225800" y="4946650"/>
          <p14:tracePt t="34282" x="3213100" y="4946650"/>
          <p14:tracePt t="34290" x="3194050" y="4946650"/>
          <p14:tracePt t="34301" x="3168650" y="4946650"/>
          <p14:tracePt t="34309" x="3149600" y="4953000"/>
          <p14:tracePt t="34327" x="3054350" y="4965700"/>
          <p14:tracePt t="34343" x="2997200" y="4972050"/>
          <p14:tracePt t="34359" x="2940050" y="4978400"/>
          <p14:tracePt t="34376" x="2895600" y="4991100"/>
          <p14:tracePt t="34393" x="2819400" y="4997450"/>
          <p14:tracePt t="34409" x="2774950" y="5003800"/>
          <p14:tracePt t="34426" x="2730500" y="5003800"/>
          <p14:tracePt t="34442" x="2692400" y="5010150"/>
          <p14:tracePt t="34460" x="2635250" y="5016500"/>
          <p14:tracePt t="34476" x="2597150" y="5029200"/>
          <p14:tracePt t="34492" x="2578100" y="5029200"/>
          <p14:tracePt t="34509" x="2552700" y="5035550"/>
          <p14:tracePt t="34527" x="2520950" y="5048250"/>
          <p14:tracePt t="34542" x="2501900" y="5054600"/>
          <p14:tracePt t="34559" x="2495550" y="5060950"/>
          <p14:tracePt t="34576" x="2476500" y="5067300"/>
          <p14:tracePt t="34593" x="2457450" y="5080000"/>
          <p14:tracePt t="34610" x="2444750" y="5086350"/>
          <p14:tracePt t="34626" x="2438400" y="5086350"/>
          <p14:tracePt t="34642" x="2419350" y="5105400"/>
          <p14:tracePt t="34660" x="2400300" y="5124450"/>
          <p14:tracePt t="34676" x="2387600" y="5130800"/>
          <p14:tracePt t="34692" x="2381250" y="5143500"/>
          <p14:tracePt t="34709" x="2368550" y="5156200"/>
          <p14:tracePt t="34725" x="2368550" y="5162550"/>
          <p14:tracePt t="34742" x="2355850" y="5175250"/>
          <p14:tracePt t="34759" x="2349500" y="5175250"/>
          <p14:tracePt t="34775" x="2343150" y="5181600"/>
          <p14:tracePt t="34792" x="2343150" y="5187950"/>
          <p14:tracePt t="35751" x="2362200" y="5187950"/>
          <p14:tracePt t="35764" x="2406650" y="5187950"/>
          <p14:tracePt t="35774" x="2470150" y="5187950"/>
          <p14:tracePt t="35790" x="2527300" y="5187950"/>
          <p14:tracePt t="35808" x="2647950" y="5194300"/>
          <p14:tracePt t="35824" x="2838450" y="5219700"/>
          <p14:tracePt t="35841" x="2990850" y="5245100"/>
          <p14:tracePt t="35857" x="3035300" y="5251450"/>
          <p14:tracePt t="35874" x="3111500" y="5264150"/>
          <p14:tracePt t="35892" x="3263900" y="5295900"/>
          <p14:tracePt t="35907" x="3308350" y="5302250"/>
          <p14:tracePt t="35923" x="3327400" y="5302250"/>
          <p14:tracePt t="35940" x="3340100" y="5302250"/>
          <p14:tracePt t="35958" x="3352800" y="5302250"/>
          <p14:tracePt t="35990" x="3359150" y="5302250"/>
          <p14:tracePt t="36007" x="3365500" y="5302250"/>
          <p14:tracePt t="36024" x="3371850" y="5302250"/>
          <p14:tracePt t="36065" x="3378200" y="5302250"/>
          <p14:tracePt t="36077" x="3441700" y="5321300"/>
          <p14:tracePt t="36090" x="3486150" y="5334000"/>
          <p14:tracePt t="36107" x="3536950" y="5353050"/>
          <p14:tracePt t="36124" x="3549650" y="5359400"/>
          <p14:tracePt t="36140" x="3556000" y="5365750"/>
          <p14:tracePt t="36156" x="3562350" y="5372100"/>
          <p14:tracePt t="36190" x="3562350" y="5384800"/>
          <p14:tracePt t="36223" x="3562350" y="5391150"/>
          <p14:tracePt t="36240" x="3562350" y="5403850"/>
          <p14:tracePt t="36273" x="3562350" y="5410200"/>
          <p14:tracePt t="36289" x="3562350" y="5422900"/>
          <p14:tracePt t="36306" x="3562350" y="5435600"/>
          <p14:tracePt t="36322" x="3562350" y="5448300"/>
          <p14:tracePt t="36339" x="3562350" y="5461000"/>
          <p14:tracePt t="36356" x="3549650" y="5473700"/>
          <p14:tracePt t="36374" x="3543300" y="5492750"/>
          <p14:tracePt t="36390" x="3536950" y="5499100"/>
          <p14:tracePt t="36406" x="3530600" y="5511800"/>
          <p14:tracePt t="36423" x="3524250" y="5518150"/>
          <p14:tracePt t="36440" x="3524250" y="5530850"/>
          <p14:tracePt t="36473" x="3524250" y="5537200"/>
          <p14:tracePt t="36489" x="3524250" y="5543550"/>
          <p14:tracePt t="37042" x="3524250" y="5537200"/>
          <p14:tracePt t="37052" x="3524250" y="5518150"/>
          <p14:tracePt t="37065" x="3524250" y="5492750"/>
          <p14:tracePt t="37074" x="3530600" y="5473700"/>
          <p14:tracePt t="37089" x="3536950" y="5454650"/>
          <p14:tracePt t="37105" x="3549650" y="5435600"/>
          <p14:tracePt t="37122" x="3556000" y="5422900"/>
          <p14:tracePt t="37138" x="3562350" y="5410200"/>
          <p14:tracePt t="37155" x="3568700" y="5403850"/>
          <p14:tracePt t="37171" x="3568700" y="5397500"/>
          <p14:tracePt t="37522" x="3632200" y="5429250"/>
          <p14:tracePt t="37530" x="3752850" y="5492750"/>
          <p14:tracePt t="37538" x="3873500" y="5556250"/>
          <p14:tracePt t="37554" x="4038600" y="5651500"/>
          <p14:tracePt t="37571" x="4152900" y="5702300"/>
          <p14:tracePt t="37587" x="4235450" y="5721350"/>
          <p14:tracePt t="37604" x="4330700" y="5721350"/>
          <p14:tracePt t="37621" x="4419600" y="5721350"/>
          <p14:tracePt t="37637" x="4489450" y="5702300"/>
          <p14:tracePt t="37654" x="4552950" y="5683250"/>
          <p14:tracePt t="37671" x="4610100" y="5651500"/>
          <p14:tracePt t="37687" x="4641850" y="5632450"/>
          <p14:tracePt t="37704" x="4660900" y="5613400"/>
          <p14:tracePt t="37720" x="4679950" y="5613400"/>
          <p14:tracePt t="37737" x="4679950" y="5607050"/>
          <p14:tracePt t="37754" x="4686300" y="5600700"/>
          <p14:tracePt t="37871" x="4673600" y="5607050"/>
          <p14:tracePt t="37878" x="4667250" y="5607050"/>
          <p14:tracePt t="37886" x="4660900" y="5607050"/>
          <p14:tracePt t="37904" x="4629150" y="5619750"/>
          <p14:tracePt t="37920" x="4603750" y="5632450"/>
          <p14:tracePt t="37937" x="4572000" y="5645150"/>
          <p14:tracePt t="37953" x="4527550" y="5664200"/>
          <p14:tracePt t="37970" x="4508500" y="5683250"/>
          <p14:tracePt t="37987" x="4483100" y="5702300"/>
          <p14:tracePt t="38003" x="4464050" y="5708650"/>
          <p14:tracePt t="38020" x="4438650" y="5734050"/>
          <p14:tracePt t="38036" x="4419600" y="5746750"/>
          <p14:tracePt t="38053" x="4413250" y="5759450"/>
          <p14:tracePt t="38070" x="4400550" y="5765800"/>
          <p14:tracePt t="38086" x="4375150" y="5778500"/>
          <p14:tracePt t="38103" x="4362450" y="5791200"/>
          <p14:tracePt t="38120" x="4343400" y="5797550"/>
          <p14:tracePt t="38136" x="4305300" y="5816600"/>
          <p14:tracePt t="38153" x="4222750" y="5835650"/>
          <p14:tracePt t="38170" x="4171950" y="5842000"/>
          <p14:tracePt t="38186" x="4133850" y="5854700"/>
          <p14:tracePt t="38203" x="4095750" y="5867400"/>
          <p14:tracePt t="38219" x="4057650" y="5886450"/>
          <p14:tracePt t="38236" x="4025900" y="5899150"/>
          <p14:tracePt t="38253" x="3981450" y="5911850"/>
          <p14:tracePt t="38269" x="3949700" y="5924550"/>
          <p14:tracePt t="38287" x="3873500" y="5949950"/>
          <p14:tracePt t="38303" x="3829050" y="5962650"/>
          <p14:tracePt t="38320" x="3797300" y="5975350"/>
          <p14:tracePt t="38336" x="3765550" y="5981700"/>
          <p14:tracePt t="38353" x="3727450" y="5988050"/>
          <p14:tracePt t="38370" x="3708400" y="5988050"/>
          <p14:tracePt t="38386" x="3695700" y="5988050"/>
          <p14:tracePt t="38403" x="3689350" y="5988050"/>
          <p14:tracePt t="38407" x="3683000" y="5988050"/>
          <p14:tracePt t="38427" x="3676650" y="5988050"/>
          <p14:tracePt t="38442" x="3670300" y="5988050"/>
          <p14:tracePt t="38510" x="3663950" y="5988050"/>
          <p14:tracePt t="38518" x="3657600" y="5988050"/>
          <p14:tracePt t="38527" x="3651250" y="5988050"/>
          <p14:tracePt t="38537" x="3644900" y="5988050"/>
          <p14:tracePt t="38554" x="3619500" y="5988050"/>
          <p14:tracePt t="38570" x="3613150" y="5988050"/>
          <p14:tracePt t="38587" x="3600450" y="5988050"/>
          <p14:tracePt t="38603" x="3594100" y="5988050"/>
          <p14:tracePt t="38621" x="3581400" y="5988050"/>
          <p14:tracePt t="38653" x="3575050" y="5988050"/>
          <p14:tracePt t="40107" x="3568700" y="5988050"/>
          <p14:tracePt t="40128" x="3562350" y="5988050"/>
          <p14:tracePt t="40136" x="3556000" y="5988050"/>
          <p14:tracePt t="40151" x="3549650" y="5988050"/>
          <p14:tracePt t="40175" x="3543300" y="5988050"/>
          <p14:tracePt t="40231" x="3536950" y="5988050"/>
          <p14:tracePt t="40246" x="3524250" y="5988050"/>
          <p14:tracePt t="40256" x="3511550" y="5988050"/>
          <p14:tracePt t="40269" x="3486150" y="5988050"/>
          <p14:tracePt t="40284" x="3448050" y="5994400"/>
          <p14:tracePt t="40301" x="3384550" y="6007100"/>
          <p14:tracePt t="40318" x="3340100" y="6013450"/>
          <p14:tracePt t="40335" x="3270250" y="6032500"/>
          <p14:tracePt t="40351" x="3232150" y="6045200"/>
          <p14:tracePt t="40367" x="3213100" y="6051550"/>
          <p14:tracePt t="40384" x="3187700" y="6057900"/>
          <p14:tracePt t="40401" x="3175000" y="6064250"/>
          <p14:tracePt t="40418" x="3168650" y="6064250"/>
          <p14:tracePt t="40434" x="3162300" y="6064250"/>
          <p14:tracePt t="40752" x="3295650" y="6076950"/>
          <p14:tracePt t="40759" x="3473450" y="6089650"/>
          <p14:tracePt t="40767" x="3568700" y="6096000"/>
          <p14:tracePt t="40786" x="3676650" y="6089650"/>
          <p14:tracePt t="40807" x="3784600" y="6076950"/>
          <p14:tracePt t="40818" x="3835400" y="6057900"/>
          <p14:tracePt t="40833" x="3860800" y="6051550"/>
          <p14:tracePt t="40850" x="3886200" y="6045200"/>
          <p14:tracePt t="40866" x="3898900" y="6038850"/>
          <p14:tracePt t="40883" x="3905250" y="6038850"/>
          <p14:tracePt t="40899" x="3911600" y="6038850"/>
          <p14:tracePt t="40916" x="3924300" y="6038850"/>
          <p14:tracePt t="40949" x="3937000" y="6038850"/>
          <p14:tracePt t="40965" x="3962400" y="6026150"/>
          <p14:tracePt t="40982" x="4019550" y="6019800"/>
          <p14:tracePt t="40999" x="4051300" y="6013450"/>
          <p14:tracePt t="41016" x="4064000" y="6007100"/>
          <p14:tracePt t="41032" x="4070350" y="6007100"/>
          <p14:tracePt t="41715" x="4140200" y="6019800"/>
          <p14:tracePt t="41723" x="4279900" y="6057900"/>
          <p14:tracePt t="41732" x="4432300" y="6102350"/>
          <p14:tracePt t="41749" x="4667250" y="6159500"/>
          <p14:tracePt t="41766" x="4851400" y="6178550"/>
          <p14:tracePt t="41782" x="4972050" y="6165850"/>
          <p14:tracePt t="41799" x="5060950" y="6140450"/>
          <p14:tracePt t="41815" x="5143500" y="6102350"/>
          <p14:tracePt t="41833" x="5226050" y="6051550"/>
          <p14:tracePt t="41849" x="5270500" y="6013450"/>
          <p14:tracePt t="41865" x="5314950" y="5988050"/>
          <p14:tracePt t="41882" x="5359400" y="5956300"/>
          <p14:tracePt t="41900" x="5416550" y="5924550"/>
          <p14:tracePt t="41915" x="5448300" y="5905500"/>
          <p14:tracePt t="41932" x="5473700" y="5892800"/>
          <p14:tracePt t="41948" x="5499100" y="5880100"/>
          <p14:tracePt t="41967" x="5524500" y="5873750"/>
          <p14:tracePt t="41982" x="5530850" y="5867400"/>
          <p14:tracePt t="41999" x="5537200" y="5867400"/>
          <p14:tracePt t="42015" x="5543550" y="5867400"/>
          <p14:tracePt t="42099" x="5549900" y="5867400"/>
          <p14:tracePt t="42107" x="5549900" y="5861050"/>
          <p14:tracePt t="42115" x="5556250" y="5861050"/>
          <p14:tracePt t="42131" x="5562600" y="5842000"/>
          <p14:tracePt t="42147" x="5568950" y="5822950"/>
          <p14:tracePt t="42164" x="5568950" y="5797550"/>
          <p14:tracePt t="42181" x="5581650" y="5734050"/>
          <p14:tracePt t="42198" x="5594350" y="5695950"/>
          <p14:tracePt t="42214" x="5600700" y="5664200"/>
          <p14:tracePt t="42231" x="5607050" y="5638800"/>
          <p14:tracePt t="42248" x="5619750" y="5594350"/>
          <p14:tracePt t="42264" x="5626100" y="5543550"/>
          <p14:tracePt t="42281" x="5638800" y="5499100"/>
          <p14:tracePt t="42298" x="5651500" y="5416550"/>
          <p14:tracePt t="42315" x="5670550" y="5295900"/>
          <p14:tracePt t="42331" x="5683250" y="5238750"/>
          <p14:tracePt t="42348" x="5695950" y="5187950"/>
          <p14:tracePt t="42364" x="5708650" y="5137150"/>
          <p14:tracePt t="42381" x="5740400" y="5003800"/>
          <p14:tracePt t="42398" x="5753100" y="4914900"/>
          <p14:tracePt t="42414" x="5759450" y="4845050"/>
          <p14:tracePt t="42431" x="5765800" y="4813300"/>
          <p14:tracePt t="42848" x="5778500" y="4768850"/>
          <p14:tracePt t="42855" x="5784850" y="4724400"/>
          <p14:tracePt t="42863" x="5791200" y="4692650"/>
          <p14:tracePt t="42880" x="5816600" y="4622800"/>
          <p14:tracePt t="42896" x="5835650" y="4552950"/>
          <p14:tracePt t="42913" x="5848350" y="4489450"/>
          <p14:tracePt t="42930" x="5867400" y="4400550"/>
          <p14:tracePt t="42946" x="5873750" y="4311650"/>
          <p14:tracePt t="42963" x="5892800" y="4222750"/>
          <p14:tracePt t="42980" x="5892800" y="4146550"/>
          <p14:tracePt t="42996" x="5899150" y="4070350"/>
          <p14:tracePt t="43013" x="5905500" y="4013200"/>
          <p14:tracePt t="43029" x="5905500" y="3911600"/>
          <p14:tracePt t="43046" x="5899150" y="3778250"/>
          <p14:tracePt t="43063" x="5880100" y="3619500"/>
          <p14:tracePt t="43079" x="5854700" y="3511550"/>
          <p14:tracePt t="43096" x="5822950" y="3359150"/>
          <p14:tracePt t="43113" x="5803900" y="3206750"/>
          <p14:tracePt t="43129" x="5797550" y="3111500"/>
          <p14:tracePt t="43146" x="5822950" y="2984500"/>
          <p14:tracePt t="43162" x="5854700" y="2876550"/>
          <p14:tracePt t="43179" x="5905500" y="2730500"/>
          <p14:tracePt t="43196" x="5949950" y="2616200"/>
          <p14:tracePt t="43212" x="6013450" y="2489200"/>
          <p14:tracePt t="43229" x="6051550" y="2374900"/>
          <p14:tracePt t="43246" x="6096000" y="2254250"/>
          <p14:tracePt t="43262" x="6121400" y="2152650"/>
          <p14:tracePt t="43279" x="6165850" y="2032000"/>
          <p14:tracePt t="43295" x="6197600" y="1981200"/>
          <p14:tracePt t="43312" x="6229350" y="1911350"/>
          <p14:tracePt t="43329" x="6267450" y="1816100"/>
          <p14:tracePt t="43346" x="6318250" y="1682750"/>
          <p14:tracePt t="43362" x="6343650" y="1606550"/>
          <p14:tracePt t="43379" x="6369050" y="1555750"/>
          <p14:tracePt t="43396" x="6394450" y="1511300"/>
          <p14:tracePt t="43400" x="6407150" y="1485900"/>
          <p14:tracePt t="43412" x="6432550" y="1435100"/>
          <p14:tracePt t="43429" x="6477000" y="1377950"/>
          <p14:tracePt t="43446" x="6496050" y="1346200"/>
          <p14:tracePt t="43462" x="6540500" y="1289050"/>
          <p14:tracePt t="43479" x="6572250" y="1244600"/>
          <p14:tracePt t="43496" x="6610350" y="1206500"/>
          <p14:tracePt t="43512" x="6769100" y="1155700"/>
          <p14:tracePt t="43529" x="6965950" y="1136650"/>
          <p14:tracePt t="43546" x="7245350" y="1181100"/>
          <p14:tracePt t="43562" x="7366000" y="1225550"/>
          <p14:tracePt t="43579" x="7448550" y="1263650"/>
          <p14:tracePt t="43596" x="7518400" y="1301750"/>
          <p14:tracePt t="43612" x="7607300" y="1377950"/>
          <p14:tracePt t="43629" x="7702550" y="1441450"/>
          <p14:tracePt t="43645" x="7854950" y="1555750"/>
          <p14:tracePt t="43662" x="8020050" y="1720850"/>
          <p14:tracePt t="43679" x="8191500" y="1930400"/>
          <p14:tracePt t="43695" x="8286750" y="2044700"/>
          <p14:tracePt t="43712" x="8343900" y="2209800"/>
          <p14:tracePt t="43729" x="8388350" y="2374900"/>
          <p14:tracePt t="43746" x="8394700" y="2527300"/>
          <p14:tracePt t="43762" x="8394700" y="2673350"/>
          <p14:tracePt t="43779" x="8375650" y="2882900"/>
          <p14:tracePt t="43795" x="8350250" y="3035300"/>
          <p14:tracePt t="43813" x="8305800" y="3302000"/>
          <p14:tracePt t="43829" x="8293100" y="3486150"/>
          <p14:tracePt t="43845" x="8267700" y="3606800"/>
          <p14:tracePt t="43862" x="8242300" y="3733800"/>
          <p14:tracePt t="43879" x="8223250" y="3873500"/>
          <p14:tracePt t="43895" x="8191500" y="4083050"/>
          <p14:tracePt t="43912" x="8159750" y="4171950"/>
          <p14:tracePt t="43928" x="8121650" y="4286250"/>
          <p14:tracePt t="43946" x="8026400" y="4508500"/>
          <p14:tracePt t="43962" x="7969250" y="4622800"/>
          <p14:tracePt t="43978" x="7912100" y="4718050"/>
          <p14:tracePt t="43995" x="7842250" y="4838700"/>
          <p14:tracePt t="44012" x="7740650" y="5010150"/>
          <p14:tracePt t="44028" x="7613650" y="5175250"/>
          <p14:tracePt t="44045" x="7512050" y="5264150"/>
          <p14:tracePt t="44062" x="7416800" y="5334000"/>
          <p14:tracePt t="44079" x="7270750" y="5403850"/>
          <p14:tracePt t="44095" x="6870700" y="5454650"/>
          <p14:tracePt t="44112" x="6400800" y="5403850"/>
          <p14:tracePt t="44128" x="5899150" y="5314950"/>
          <p14:tracePt t="44145" x="5308600" y="5200650"/>
          <p14:tracePt t="44162" x="4883150" y="5060950"/>
          <p14:tracePt t="44179" x="4749800" y="5022850"/>
          <p14:tracePt t="44195" x="4699000" y="5010150"/>
          <p14:tracePt t="44211" x="4673600" y="4997450"/>
          <p14:tracePt t="44228" x="4660900" y="4984750"/>
          <p14:tracePt t="44245" x="4654550" y="4965700"/>
          <p14:tracePt t="44261" x="4635500" y="4921250"/>
          <p14:tracePt t="44278" x="4635500" y="4870450"/>
          <p14:tracePt t="44295" x="4622800" y="4699000"/>
          <p14:tracePt t="44311" x="4635500" y="4540250"/>
          <p14:tracePt t="44328" x="4667250" y="4419600"/>
          <p14:tracePt t="44345" x="4705350" y="4337050"/>
          <p14:tracePt t="44362" x="4806950" y="4114800"/>
          <p14:tracePt t="44378" x="4889500" y="3937000"/>
          <p14:tracePt t="44395" x="4946650" y="3835400"/>
          <p14:tracePt t="44400" x="4978400" y="3778250"/>
          <p14:tracePt t="44411" x="5016500" y="3727450"/>
          <p14:tracePt t="44428" x="5181600" y="3479800"/>
          <p14:tracePt t="44444" x="5276850" y="3346450"/>
          <p14:tracePt t="44461" x="5353050" y="3244850"/>
          <p14:tracePt t="44478" x="5416550" y="3143250"/>
          <p14:tracePt t="44495" x="5524500" y="2946400"/>
          <p14:tracePt t="44511" x="5575300" y="2838450"/>
          <p14:tracePt t="44528" x="5607050" y="2762250"/>
          <p14:tracePt t="44544" x="5632450" y="2730500"/>
          <p14:tracePt t="44561" x="5657850" y="2705100"/>
          <p14:tracePt t="44578" x="5689600" y="2673350"/>
          <p14:tracePt t="44594" x="5715000" y="2647950"/>
          <p14:tracePt t="44611" x="5772150" y="2622550"/>
          <p14:tracePt t="44628" x="6330950" y="2578100"/>
          <p14:tracePt t="44644" x="6750050" y="2597150"/>
          <p14:tracePt t="44661" x="7023100" y="2616200"/>
          <p14:tracePt t="44678" x="7162800" y="2635250"/>
          <p14:tracePt t="44695" x="7258050" y="2641600"/>
          <p14:tracePt t="44711" x="7283450" y="2641600"/>
          <p14:tracePt t="44727" x="7302500" y="2641600"/>
          <p14:tracePt t="44744" x="7308850" y="2641600"/>
          <p14:tracePt t="44761" x="7435850" y="2667000"/>
          <p14:tracePt t="44778" x="7696200" y="2736850"/>
          <p14:tracePt t="44794" x="7816850" y="2794000"/>
          <p14:tracePt t="44811" x="7912100" y="2844800"/>
          <p14:tracePt t="44827" x="7988300" y="2908300"/>
          <p14:tracePt t="44844" x="8045450" y="2959100"/>
          <p14:tracePt t="44861" x="8064500" y="2990850"/>
          <p14:tracePt t="44877" x="8089900" y="3016250"/>
          <p14:tracePt t="44894" x="8115300" y="3048000"/>
          <p14:tracePt t="44898" x="8134350" y="3067050"/>
          <p14:tracePt t="44911" x="8178800" y="3143250"/>
          <p14:tracePt t="44927" x="8229600" y="3244850"/>
          <p14:tracePt t="44944" x="8274050" y="3340100"/>
          <p14:tracePt t="44960" x="8293100" y="3409950"/>
          <p14:tracePt t="44978" x="8318500" y="3473450"/>
          <p14:tracePt t="44994" x="8324850" y="3505200"/>
          <p14:tracePt t="45010" x="8324850" y="3549650"/>
          <p14:tracePt t="45027" x="8324850" y="3587750"/>
          <p14:tracePt t="45044" x="8324850" y="3670300"/>
          <p14:tracePt t="45060" x="8324850" y="3708400"/>
          <p14:tracePt t="45077" x="8318500" y="3752850"/>
          <p14:tracePt t="45094" x="8318500" y="3790950"/>
          <p14:tracePt t="45111" x="8305800" y="3829050"/>
          <p14:tracePt t="45127" x="8299450" y="3841750"/>
          <p14:tracePt t="45143" x="8293100" y="3854450"/>
          <p14:tracePt t="45161" x="8286750" y="3860800"/>
          <p14:tracePt t="45177" x="8280400" y="3867150"/>
          <p14:tracePt t="45193" x="8274050" y="3879850"/>
          <p14:tracePt t="45210" x="8261350" y="3886200"/>
          <p14:tracePt t="45227" x="8248650" y="3892550"/>
          <p14:tracePt t="45244" x="8204200" y="3917950"/>
          <p14:tracePt t="45260" x="8172450" y="3930650"/>
          <p14:tracePt t="45277" x="8128000" y="3943350"/>
          <p14:tracePt t="45293" x="8096250" y="3956050"/>
          <p14:tracePt t="45310" x="8051800" y="3968750"/>
          <p14:tracePt t="45326" x="8001000" y="3994150"/>
          <p14:tracePt t="45343" x="7962900" y="4019550"/>
          <p14:tracePt t="45360" x="7918450" y="4051300"/>
          <p14:tracePt t="45377" x="7854950" y="4114800"/>
          <p14:tracePt t="45393" x="7797800" y="4159250"/>
          <p14:tracePt t="45410" x="7747000" y="4203700"/>
          <p14:tracePt t="45426" x="7696200" y="4235450"/>
          <p14:tracePt t="45443" x="7632700" y="4279900"/>
          <p14:tracePt t="45460" x="7562850" y="4318000"/>
          <p14:tracePt t="45476" x="7524750" y="4337050"/>
          <p14:tracePt t="45493" x="7486650" y="4356100"/>
          <p14:tracePt t="45510" x="7442200" y="4375150"/>
          <p14:tracePt t="45527" x="7366000" y="4413250"/>
          <p14:tracePt t="45543" x="7302500" y="4438650"/>
          <p14:tracePt t="45559" x="7239000" y="4464050"/>
          <p14:tracePt t="45576" x="7188200" y="4483100"/>
          <p14:tracePt t="45592" x="7118350" y="4508500"/>
          <p14:tracePt t="45609" x="7061200" y="4521200"/>
          <p14:tracePt t="45626" x="6997700" y="4521200"/>
          <p14:tracePt t="45642" x="6927850" y="4521200"/>
          <p14:tracePt t="45659" x="6858000" y="4533900"/>
          <p14:tracePt t="45676" x="6826250" y="4533900"/>
          <p14:tracePt t="45692" x="6813550" y="4546600"/>
          <p14:tracePt t="45709" x="6807200" y="4552950"/>
          <p14:tracePt t="45727" x="6781800" y="4559300"/>
          <p14:tracePt t="45743" x="6762750" y="4565650"/>
          <p14:tracePt t="45760" x="6737350" y="4584700"/>
          <p14:tracePt t="45776" x="6718300" y="4597400"/>
          <p14:tracePt t="45794" x="6699250" y="4616450"/>
          <p14:tracePt t="45809" x="6699250" y="4622800"/>
          <p14:tracePt t="45826" x="6686550" y="4629150"/>
          <p14:tracePt t="45843" x="6680200" y="4635500"/>
          <p14:tracePt t="45861" x="6673850" y="4648200"/>
          <p14:tracePt t="46195" x="6667500" y="4648200"/>
          <p14:tracePt t="46211" x="6667500" y="4654550"/>
          <p14:tracePt t="46218" x="6661150" y="4660900"/>
          <p14:tracePt t="46232" x="6654800" y="4660900"/>
          <p14:tracePt t="46254" x="6648450" y="4667250"/>
          <p14:tracePt t="46728" x="6616700" y="4660900"/>
          <p14:tracePt t="46736" x="6584950" y="4648200"/>
          <p14:tracePt t="46744" x="6559550" y="4641850"/>
          <p14:tracePt t="46758" x="6508750" y="4622800"/>
          <p14:tracePt t="46775" x="6470650" y="4616450"/>
          <p14:tracePt t="46791" x="6432550" y="4610100"/>
          <p14:tracePt t="46808" x="6394450" y="4603750"/>
          <p14:tracePt t="46825" x="6343650" y="4603750"/>
          <p14:tracePt t="46841" x="6305550" y="4603750"/>
          <p14:tracePt t="46858" x="6261100" y="4616450"/>
          <p14:tracePt t="46874" x="6229350" y="4622800"/>
          <p14:tracePt t="46891" x="6172200" y="4641850"/>
          <p14:tracePt t="46908" x="6127750" y="4648200"/>
          <p14:tracePt t="46924" x="6096000" y="4660900"/>
          <p14:tracePt t="46941" x="6057900" y="4660900"/>
          <p14:tracePt t="46959" x="6000750" y="4673600"/>
          <p14:tracePt t="46974" x="5969000" y="4686300"/>
          <p14:tracePt t="46991" x="5943600" y="4692650"/>
          <p14:tracePt t="47008" x="5930900" y="4699000"/>
          <p14:tracePt t="47025" x="5911850" y="4705350"/>
          <p14:tracePt t="47045" x="5905500" y="4705350"/>
          <p14:tracePt t="47058" x="5899150" y="4705350"/>
          <p14:tracePt t="47074" x="5892800" y="4711700"/>
          <p14:tracePt t="47091" x="5880100" y="4711700"/>
          <p14:tracePt t="47124" x="5873750" y="4711700"/>
          <p14:tracePt t="47141" x="5867400" y="4711700"/>
          <p14:tracePt t="47372" x="5861050" y="4711700"/>
          <p14:tracePt t="47380" x="5854700" y="4711700"/>
          <p14:tracePt t="47395" x="5848350" y="4711700"/>
          <p14:tracePt t="47461" x="5848350" y="4718050"/>
          <p14:tracePt t="47469" x="5842000" y="4718050"/>
          <p14:tracePt t="47477" x="5835650" y="4718050"/>
          <p14:tracePt t="47492" x="5835650" y="4724400"/>
          <p14:tracePt t="47506" x="5829300" y="4730750"/>
          <p14:tracePt t="47523" x="5816600" y="4737100"/>
          <p14:tracePt t="47540" x="5810250" y="4743450"/>
          <p14:tracePt t="47556" x="5797550" y="4749800"/>
          <p14:tracePt t="47573" x="5772150" y="4768850"/>
          <p14:tracePt t="47590" x="5753100" y="4781550"/>
          <p14:tracePt t="47606" x="5734050" y="4806950"/>
          <p14:tracePt t="47623" x="5715000" y="4838700"/>
          <p14:tracePt t="47639" x="5689600" y="4889500"/>
          <p14:tracePt t="47656" x="5676900" y="4914900"/>
          <p14:tracePt t="47673" x="5670550" y="4940300"/>
          <p14:tracePt t="47689" x="5657850" y="4953000"/>
          <p14:tracePt t="47706" x="5651500" y="4965700"/>
          <p14:tracePt t="47788" x="5651500" y="4953000"/>
          <p14:tracePt t="47795" x="5651500" y="494665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50630F3-69C2-4C96-9F1D-44FD247C795B}"/>
</file>

<file path=customXml/itemProps2.xml><?xml version="1.0" encoding="utf-8"?>
<ds:datastoreItem xmlns:ds="http://schemas.openxmlformats.org/officeDocument/2006/customXml" ds:itemID="{B9D7BF3B-817E-44F3-AD4F-6B8D1C508B98}"/>
</file>

<file path=customXml/itemProps3.xml><?xml version="1.0" encoding="utf-8"?>
<ds:datastoreItem xmlns:ds="http://schemas.openxmlformats.org/officeDocument/2006/customXml" ds:itemID="{1A6B320F-3B76-40FB-9007-9A34241B2BB2}"/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2363</Words>
  <Application>Microsoft Office PowerPoint</Application>
  <PresentationFormat>Widescreen</PresentationFormat>
  <Paragraphs>292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 Theme</vt:lpstr>
      <vt:lpstr>Vaccines</vt:lpstr>
      <vt:lpstr>PowerPoint Presentation</vt:lpstr>
      <vt:lpstr>Vaccination</vt:lpstr>
      <vt:lpstr>What’s in the bottle?</vt:lpstr>
      <vt:lpstr>Vaccines – 4 types of active ingredient</vt:lpstr>
      <vt:lpstr>Live Attenuated Vaccines</vt:lpstr>
      <vt:lpstr>Inactivated (Killed) Vaccines</vt:lpstr>
      <vt:lpstr>Toxoid Vaccines</vt:lpstr>
      <vt:lpstr>Subunit and Conjugate Vaccines</vt:lpstr>
      <vt:lpstr>Nucleic Acid (eg mRNA) Vaccines*</vt:lpstr>
      <vt:lpstr>PowerPoint Presentation</vt:lpstr>
      <vt:lpstr>Vaccine Delivery</vt:lpstr>
      <vt:lpstr>Vaccines and Boosters</vt:lpstr>
      <vt:lpstr>Benefits and Risks of Vaccines</vt:lpstr>
      <vt:lpstr>Vaccination and Population Health</vt:lpstr>
      <vt:lpstr>Vaccines and Herd (Community) Immunity</vt:lpstr>
      <vt:lpstr>PowerPoint Presentation</vt:lpstr>
      <vt:lpstr>Vaccines – Decision Making, Information and Misinformation</vt:lpstr>
      <vt:lpstr>Some things to consider when you are thinking about vaccination and public health…</vt:lpstr>
    </vt:vector>
  </TitlesOfParts>
  <Company>Department of Education Western Australia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BYRNE Robin [Belmont City College]</dc:creator>
  <cp:lastModifiedBy>BYRNE Robin [Belmont City College]</cp:lastModifiedBy>
  <cp:revision>34</cp:revision>
  <dcterms:created xsi:type="dcterms:W3CDTF">2021-05-15T23:41:25Z</dcterms:created>
  <dcterms:modified xsi:type="dcterms:W3CDTF">2022-04-26T05:29:16Z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</Properties>
</file>

<file path=docProps/thumbnail.jpeg>
</file>